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6"/>
  </p:notesMasterIdLst>
  <p:sldIdLst>
    <p:sldId id="355" r:id="rId2"/>
    <p:sldId id="357" r:id="rId3"/>
    <p:sldId id="358" r:id="rId4"/>
    <p:sldId id="359" r:id="rId5"/>
  </p:sldIdLst>
  <p:sldSz cx="9144000" cy="6858000" type="screen4x3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BF3F"/>
    <a:srgbClr val="FF5050"/>
    <a:srgbClr val="FF2121"/>
    <a:srgbClr val="9A231A"/>
    <a:srgbClr val="A2ECD0"/>
    <a:srgbClr val="E0C712"/>
    <a:srgbClr val="1EA283"/>
    <a:srgbClr val="FF00FF"/>
    <a:srgbClr val="F7B257"/>
    <a:srgbClr val="E9542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377" autoAdjust="0"/>
  </p:normalViewPr>
  <p:slideViewPr>
    <p:cSldViewPr>
      <p:cViewPr>
        <p:scale>
          <a:sx n="75" d="100"/>
          <a:sy n="75" d="100"/>
        </p:scale>
        <p:origin x="-918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0708" tIns="45354" rIns="90708" bIns="453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0708" tIns="45354" rIns="90708" bIns="453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C7072A7-1527-43EE-B1B4-FC26D29EB531}" type="datetimeFigureOut">
              <a:rPr lang="ru-RU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08" tIns="45354" rIns="90708" bIns="4535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0708" tIns="45354" rIns="90708" bIns="45354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0708" tIns="45354" rIns="90708" bIns="453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0708" tIns="45354" rIns="90708" bIns="453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9DF9EB6-7BFE-49EB-93E9-96879F7611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84312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5746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5746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5746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574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0962BC-72AA-47E1-AC9D-4282FA3BF423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688F64-DE5C-4B53-B156-CFB54215EF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392EAB-289C-4BDE-A493-B802183B1416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5B7DB-7A37-400A-BD31-20A96BDC14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1D8DFE-CC14-40A9-B9F3-99B0015AD57C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332A4-9846-49B4-A35D-FD28F7D255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458715-59BB-4479-A518-9FF8CB387CE0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93249C-9574-4F80-9DE9-9EEECAA6C1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9D4876-B01F-44C2-8E17-C0B352FA8CBD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E2016E-B9A8-440F-B81B-99610356D8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28272E-8841-48E4-A4C4-EB16434B537B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9AC796-DF80-47D2-8B87-8CC57032B1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188C68-5BA2-4103-BC5B-F355BAE519CF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8ACB8B-618F-4B75-9905-17ADF61DCD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F1A851-9AEF-4FB6-8BB5-FB79CBBDBB68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3EF9E-C77A-4C9F-B0A0-112DD51AFC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FDBEF6-3D7F-46C7-8965-F48044D65C78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BE2BD1-DA28-4196-8035-1873FB5C9B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D291FC-D5E5-4DFB-A9CB-88FFBE3D65EB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5F39DE-FE8D-47DC-A09B-0D5BD11894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A49771-D0A6-4BDD-AC40-B869589CDA82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AA2E0-D76C-4449-ADCE-4FB1210C01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8EA7BED-F487-4ACB-8695-0F5C4CE7C8BD}" type="datetimeFigureOut">
              <a:rPr lang="ru-RU" smtClean="0"/>
              <a:pPr>
                <a:defRPr/>
              </a:pPr>
              <a:t>21.02.2022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AFDFDC5D-2B39-4614-804C-DCE3102C35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nalogobzor.info/publ/kadrovyj_uchet/trudovye_otnoshenija/sluchai_pri_kotorykh_objazatelno_uchityvat_mnenie_profsojuza/116-1-0-301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4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908720"/>
          </a:xfrm>
        </p:spPr>
        <p:txBody>
          <a:bodyPr>
            <a:noAutofit/>
          </a:bodyPr>
          <a:lstStyle/>
          <a:p>
            <a:pPr marL="182880" indent="0" algn="l">
              <a:buNone/>
            </a:pPr>
            <a:r>
              <a:rPr lang="ru-RU" sz="2800" b="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Случаи когда требуется мотивированное мнение ППО</a:t>
            </a:r>
            <a:endParaRPr lang="ru-RU" sz="2800" b="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49"/>
          <p:cNvGrpSpPr>
            <a:grpSpLocks noChangeAspect="1"/>
          </p:cNvGrpSpPr>
          <p:nvPr/>
        </p:nvGrpSpPr>
        <p:grpSpPr>
          <a:xfrm>
            <a:off x="8041349" y="5905602"/>
            <a:ext cx="1102651" cy="952398"/>
            <a:chOff x="275296" y="87370"/>
            <a:chExt cx="607455" cy="524680"/>
          </a:xfrm>
        </p:grpSpPr>
        <p:sp>
          <p:nvSpPr>
            <p:cNvPr id="51" name="Овал 50"/>
            <p:cNvSpPr>
              <a:spLocks noChangeAspect="1"/>
            </p:cNvSpPr>
            <p:nvPr/>
          </p:nvSpPr>
          <p:spPr>
            <a:xfrm>
              <a:off x="361942" y="93251"/>
              <a:ext cx="504056" cy="504000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51"/>
            <p:cNvGrpSpPr>
              <a:grpSpLocks noChangeAspect="1"/>
            </p:cNvGrpSpPr>
            <p:nvPr/>
          </p:nvGrpSpPr>
          <p:grpSpPr>
            <a:xfrm>
              <a:off x="275296" y="87370"/>
              <a:ext cx="607455" cy="524680"/>
              <a:chOff x="8400256" y="476672"/>
              <a:chExt cx="3179832" cy="2746530"/>
            </a:xfrm>
          </p:grpSpPr>
          <p:sp>
            <p:nvSpPr>
              <p:cNvPr id="53" name="object 9"/>
              <p:cNvSpPr/>
              <p:nvPr/>
            </p:nvSpPr>
            <p:spPr>
              <a:xfrm>
                <a:off x="8834316" y="476672"/>
                <a:ext cx="2745772" cy="2746530"/>
              </a:xfrm>
              <a:custGeom>
                <a:avLst/>
                <a:gdLst/>
                <a:ahLst/>
                <a:cxnLst/>
                <a:rect l="l" t="t" r="r" b="b"/>
                <a:pathLst>
                  <a:path w="2745772" h="2746530">
                    <a:moveTo>
                      <a:pt x="17966" y="1596048"/>
                    </a:moveTo>
                    <a:lnTo>
                      <a:pt x="10172" y="1541333"/>
                    </a:lnTo>
                    <a:lnTo>
                      <a:pt x="4550" y="1485949"/>
                    </a:lnTo>
                    <a:lnTo>
                      <a:pt x="1145" y="1429938"/>
                    </a:lnTo>
                    <a:lnTo>
                      <a:pt x="0" y="1373346"/>
                    </a:lnTo>
                    <a:lnTo>
                      <a:pt x="1145" y="1316626"/>
                    </a:lnTo>
                    <a:lnTo>
                      <a:pt x="4550" y="1260611"/>
                    </a:lnTo>
                    <a:lnTo>
                      <a:pt x="10172" y="1205222"/>
                    </a:lnTo>
                    <a:lnTo>
                      <a:pt x="17966" y="1150503"/>
                    </a:lnTo>
                    <a:lnTo>
                      <a:pt x="27887" y="1096499"/>
                    </a:lnTo>
                    <a:lnTo>
                      <a:pt x="39893" y="1043254"/>
                    </a:lnTo>
                    <a:lnTo>
                      <a:pt x="53937" y="990813"/>
                    </a:lnTo>
                    <a:lnTo>
                      <a:pt x="69977" y="939218"/>
                    </a:lnTo>
                    <a:lnTo>
                      <a:pt x="87968" y="888516"/>
                    </a:lnTo>
                    <a:lnTo>
                      <a:pt x="84569" y="1267132"/>
                    </a:lnTo>
                    <a:lnTo>
                      <a:pt x="81356" y="1319904"/>
                    </a:lnTo>
                    <a:lnTo>
                      <a:pt x="80272" y="1373224"/>
                    </a:lnTo>
                    <a:lnTo>
                      <a:pt x="81356" y="1426661"/>
                    </a:lnTo>
                    <a:lnTo>
                      <a:pt x="84569" y="1479428"/>
                    </a:lnTo>
                    <a:lnTo>
                      <a:pt x="89869" y="1531604"/>
                    </a:lnTo>
                    <a:lnTo>
                      <a:pt x="97215" y="1583149"/>
                    </a:lnTo>
                    <a:lnTo>
                      <a:pt x="106564" y="1634021"/>
                    </a:lnTo>
                    <a:lnTo>
                      <a:pt x="117875" y="1684178"/>
                    </a:lnTo>
                    <a:lnTo>
                      <a:pt x="131108" y="1733579"/>
                    </a:lnTo>
                    <a:lnTo>
                      <a:pt x="146219" y="1782181"/>
                    </a:lnTo>
                    <a:lnTo>
                      <a:pt x="163168" y="1829943"/>
                    </a:lnTo>
                    <a:lnTo>
                      <a:pt x="181912" y="1876824"/>
                    </a:lnTo>
                    <a:lnTo>
                      <a:pt x="202411" y="1922782"/>
                    </a:lnTo>
                    <a:lnTo>
                      <a:pt x="224623" y="1967775"/>
                    </a:lnTo>
                    <a:lnTo>
                      <a:pt x="248505" y="2011761"/>
                    </a:lnTo>
                    <a:lnTo>
                      <a:pt x="274017" y="2054699"/>
                    </a:lnTo>
                    <a:lnTo>
                      <a:pt x="301117" y="2096547"/>
                    </a:lnTo>
                    <a:lnTo>
                      <a:pt x="329764" y="2137264"/>
                    </a:lnTo>
                    <a:lnTo>
                      <a:pt x="359914" y="2176807"/>
                    </a:lnTo>
                    <a:lnTo>
                      <a:pt x="391528" y="2215135"/>
                    </a:lnTo>
                    <a:lnTo>
                      <a:pt x="424564" y="2252207"/>
                    </a:lnTo>
                    <a:lnTo>
                      <a:pt x="458979" y="2287981"/>
                    </a:lnTo>
                    <a:lnTo>
                      <a:pt x="494729" y="2322412"/>
                    </a:lnTo>
                    <a:lnTo>
                      <a:pt x="531776" y="2355463"/>
                    </a:lnTo>
                    <a:lnTo>
                      <a:pt x="570076" y="2387091"/>
                    </a:lnTo>
                    <a:lnTo>
                      <a:pt x="609590" y="2417255"/>
                    </a:lnTo>
                    <a:lnTo>
                      <a:pt x="650275" y="2445914"/>
                    </a:lnTo>
                    <a:lnTo>
                      <a:pt x="692090" y="2473026"/>
                    </a:lnTo>
                    <a:lnTo>
                      <a:pt x="734993" y="2498549"/>
                    </a:lnTo>
                    <a:lnTo>
                      <a:pt x="778943" y="2522441"/>
                    </a:lnTo>
                    <a:lnTo>
                      <a:pt x="823897" y="2544661"/>
                    </a:lnTo>
                    <a:lnTo>
                      <a:pt x="869815" y="2565168"/>
                    </a:lnTo>
                    <a:lnTo>
                      <a:pt x="916655" y="2583919"/>
                    </a:lnTo>
                    <a:lnTo>
                      <a:pt x="964375" y="2600873"/>
                    </a:lnTo>
                    <a:lnTo>
                      <a:pt x="1012934" y="2615988"/>
                    </a:lnTo>
                    <a:lnTo>
                      <a:pt x="1062289" y="2629224"/>
                    </a:lnTo>
                    <a:lnTo>
                      <a:pt x="1112401" y="2640537"/>
                    </a:lnTo>
                    <a:lnTo>
                      <a:pt x="1163226" y="2649886"/>
                    </a:lnTo>
                    <a:lnTo>
                      <a:pt x="1214724" y="2657231"/>
                    </a:lnTo>
                    <a:lnTo>
                      <a:pt x="1266852" y="2662528"/>
                    </a:lnTo>
                    <a:lnTo>
                      <a:pt x="1319570" y="2665737"/>
                    </a:lnTo>
                    <a:lnTo>
                      <a:pt x="1372835" y="2666816"/>
                    </a:lnTo>
                    <a:lnTo>
                      <a:pt x="1426220" y="2665737"/>
                    </a:lnTo>
                    <a:lnTo>
                      <a:pt x="1478935" y="2662528"/>
                    </a:lnTo>
                    <a:lnTo>
                      <a:pt x="1531061" y="2657231"/>
                    </a:lnTo>
                    <a:lnTo>
                      <a:pt x="1582556" y="2649886"/>
                    </a:lnTo>
                    <a:lnTo>
                      <a:pt x="1633379" y="2640537"/>
                    </a:lnTo>
                    <a:lnTo>
                      <a:pt x="1683489" y="2629224"/>
                    </a:lnTo>
                    <a:lnTo>
                      <a:pt x="1732843" y="2615988"/>
                    </a:lnTo>
                    <a:lnTo>
                      <a:pt x="1781400" y="2600873"/>
                    </a:lnTo>
                    <a:lnTo>
                      <a:pt x="1829119" y="2583919"/>
                    </a:lnTo>
                    <a:lnTo>
                      <a:pt x="1875957" y="2565168"/>
                    </a:lnTo>
                    <a:lnTo>
                      <a:pt x="1921873" y="2544661"/>
                    </a:lnTo>
                    <a:lnTo>
                      <a:pt x="1966826" y="2522441"/>
                    </a:lnTo>
                    <a:lnTo>
                      <a:pt x="2010774" y="2498549"/>
                    </a:lnTo>
                    <a:lnTo>
                      <a:pt x="2053675" y="2473026"/>
                    </a:lnTo>
                    <a:lnTo>
                      <a:pt x="2095488" y="2445914"/>
                    </a:lnTo>
                    <a:lnTo>
                      <a:pt x="2136171" y="2417255"/>
                    </a:lnTo>
                    <a:lnTo>
                      <a:pt x="2175683" y="2387091"/>
                    </a:lnTo>
                    <a:lnTo>
                      <a:pt x="2213981" y="2355463"/>
                    </a:lnTo>
                    <a:lnTo>
                      <a:pt x="2251025" y="2322412"/>
                    </a:lnTo>
                    <a:lnTo>
                      <a:pt x="2286772" y="2287981"/>
                    </a:lnTo>
                    <a:lnTo>
                      <a:pt x="2321190" y="2252213"/>
                    </a:lnTo>
                    <a:lnTo>
                      <a:pt x="2354228" y="2215145"/>
                    </a:lnTo>
                    <a:lnTo>
                      <a:pt x="2385845" y="2176820"/>
                    </a:lnTo>
                    <a:lnTo>
                      <a:pt x="2415997" y="2137279"/>
                    </a:lnTo>
                    <a:lnTo>
                      <a:pt x="2444645" y="2096564"/>
                    </a:lnTo>
                    <a:lnTo>
                      <a:pt x="2471746" y="2054716"/>
                    </a:lnTo>
                    <a:lnTo>
                      <a:pt x="2497259" y="2011777"/>
                    </a:lnTo>
                    <a:lnTo>
                      <a:pt x="2521142" y="1967790"/>
                    </a:lnTo>
                    <a:lnTo>
                      <a:pt x="2543353" y="1922795"/>
                    </a:lnTo>
                    <a:lnTo>
                      <a:pt x="2563852" y="1876834"/>
                    </a:lnTo>
                    <a:lnTo>
                      <a:pt x="2582595" y="1829950"/>
                    </a:lnTo>
                    <a:lnTo>
                      <a:pt x="2599543" y="1782184"/>
                    </a:lnTo>
                    <a:lnTo>
                      <a:pt x="2614652" y="1733577"/>
                    </a:lnTo>
                    <a:lnTo>
                      <a:pt x="2627882" y="1684172"/>
                    </a:lnTo>
                    <a:lnTo>
                      <a:pt x="2639190" y="1634010"/>
                    </a:lnTo>
                    <a:lnTo>
                      <a:pt x="2648536" y="1583132"/>
                    </a:lnTo>
                    <a:lnTo>
                      <a:pt x="2655878" y="1531581"/>
                    </a:lnTo>
                    <a:lnTo>
                      <a:pt x="2661173" y="1479399"/>
                    </a:lnTo>
                    <a:lnTo>
                      <a:pt x="2664381" y="1426626"/>
                    </a:lnTo>
                    <a:lnTo>
                      <a:pt x="2665459" y="1373306"/>
                    </a:lnTo>
                    <a:lnTo>
                      <a:pt x="2664381" y="1319869"/>
                    </a:lnTo>
                    <a:lnTo>
                      <a:pt x="2661174" y="1267102"/>
                    </a:lnTo>
                    <a:lnTo>
                      <a:pt x="2655880" y="1214926"/>
                    </a:lnTo>
                    <a:lnTo>
                      <a:pt x="2648540" y="1163381"/>
                    </a:lnTo>
                    <a:lnTo>
                      <a:pt x="2639197" y="1112509"/>
                    </a:lnTo>
                    <a:lnTo>
                      <a:pt x="2627891" y="1062352"/>
                    </a:lnTo>
                    <a:lnTo>
                      <a:pt x="2614664" y="1012952"/>
                    </a:lnTo>
                    <a:lnTo>
                      <a:pt x="2599557" y="964350"/>
                    </a:lnTo>
                    <a:lnTo>
                      <a:pt x="2582613" y="916589"/>
                    </a:lnTo>
                    <a:lnTo>
                      <a:pt x="2563872" y="869708"/>
                    </a:lnTo>
                    <a:lnTo>
                      <a:pt x="2543377" y="823752"/>
                    </a:lnTo>
                    <a:lnTo>
                      <a:pt x="2521169" y="778760"/>
                    </a:lnTo>
                    <a:lnTo>
                      <a:pt x="2497289" y="734775"/>
                    </a:lnTo>
                    <a:lnTo>
                      <a:pt x="2471778" y="691838"/>
                    </a:lnTo>
                    <a:lnTo>
                      <a:pt x="2444680" y="649992"/>
                    </a:lnTo>
                    <a:lnTo>
                      <a:pt x="2416034" y="609277"/>
                    </a:lnTo>
                    <a:lnTo>
                      <a:pt x="2385883" y="569735"/>
                    </a:lnTo>
                    <a:lnTo>
                      <a:pt x="2354268" y="531409"/>
                    </a:lnTo>
                    <a:lnTo>
                      <a:pt x="2321231" y="494340"/>
                    </a:lnTo>
                    <a:lnTo>
                      <a:pt x="2286813" y="458569"/>
                    </a:lnTo>
                    <a:lnTo>
                      <a:pt x="2251060" y="424138"/>
                    </a:lnTo>
                    <a:lnTo>
                      <a:pt x="2214010" y="391087"/>
                    </a:lnTo>
                    <a:lnTo>
                      <a:pt x="2175706" y="359458"/>
                    </a:lnTo>
                    <a:lnTo>
                      <a:pt x="2136188" y="329293"/>
                    </a:lnTo>
                    <a:lnTo>
                      <a:pt x="2095499" y="300632"/>
                    </a:lnTo>
                    <a:lnTo>
                      <a:pt x="2053681" y="273519"/>
                    </a:lnTo>
                    <a:lnTo>
                      <a:pt x="2010774" y="247994"/>
                    </a:lnTo>
                    <a:lnTo>
                      <a:pt x="1966821" y="224100"/>
                    </a:lnTo>
                    <a:lnTo>
                      <a:pt x="1921863" y="201877"/>
                    </a:lnTo>
                    <a:lnTo>
                      <a:pt x="1875941" y="181367"/>
                    </a:lnTo>
                    <a:lnTo>
                      <a:pt x="1829099" y="162613"/>
                    </a:lnTo>
                    <a:lnTo>
                      <a:pt x="1781376" y="145655"/>
                    </a:lnTo>
                    <a:lnTo>
                      <a:pt x="1732815" y="130536"/>
                    </a:lnTo>
                    <a:lnTo>
                      <a:pt x="1683458" y="117297"/>
                    </a:lnTo>
                    <a:lnTo>
                      <a:pt x="1633345" y="105979"/>
                    </a:lnTo>
                    <a:lnTo>
                      <a:pt x="1582520" y="96625"/>
                    </a:lnTo>
                    <a:lnTo>
                      <a:pt x="1531022" y="89275"/>
                    </a:lnTo>
                    <a:lnTo>
                      <a:pt x="1478895" y="83972"/>
                    </a:lnTo>
                    <a:lnTo>
                      <a:pt x="1426179" y="80758"/>
                    </a:lnTo>
                    <a:lnTo>
                      <a:pt x="1372917" y="79673"/>
                    </a:lnTo>
                    <a:lnTo>
                      <a:pt x="1319534" y="80758"/>
                    </a:lnTo>
                    <a:lnTo>
                      <a:pt x="1266822" y="83972"/>
                    </a:lnTo>
                    <a:lnTo>
                      <a:pt x="1214698" y="89275"/>
                    </a:lnTo>
                    <a:lnTo>
                      <a:pt x="1163205" y="96625"/>
                    </a:lnTo>
                    <a:lnTo>
                      <a:pt x="1112384" y="105979"/>
                    </a:lnTo>
                    <a:lnTo>
                      <a:pt x="1062276" y="117296"/>
                    </a:lnTo>
                    <a:lnTo>
                      <a:pt x="1012923" y="130534"/>
                    </a:lnTo>
                    <a:lnTo>
                      <a:pt x="964367" y="145653"/>
                    </a:lnTo>
                    <a:lnTo>
                      <a:pt x="916650" y="162609"/>
                    </a:lnTo>
                    <a:lnTo>
                      <a:pt x="869812" y="181362"/>
                    </a:lnTo>
                    <a:lnTo>
                      <a:pt x="823897" y="201870"/>
                    </a:lnTo>
                    <a:lnTo>
                      <a:pt x="778944" y="224091"/>
                    </a:lnTo>
                    <a:lnTo>
                      <a:pt x="734997" y="247983"/>
                    </a:lnTo>
                    <a:lnTo>
                      <a:pt x="692096" y="273505"/>
                    </a:lnTo>
                    <a:lnTo>
                      <a:pt x="650283" y="300615"/>
                    </a:lnTo>
                    <a:lnTo>
                      <a:pt x="609600" y="329272"/>
                    </a:lnTo>
                    <a:lnTo>
                      <a:pt x="570089" y="359433"/>
                    </a:lnTo>
                    <a:lnTo>
                      <a:pt x="531791" y="391057"/>
                    </a:lnTo>
                    <a:lnTo>
                      <a:pt x="494747" y="424103"/>
                    </a:lnTo>
                    <a:lnTo>
                      <a:pt x="459000" y="458529"/>
                    </a:lnTo>
                    <a:lnTo>
                      <a:pt x="424581" y="494305"/>
                    </a:lnTo>
                    <a:lnTo>
                      <a:pt x="391543" y="531380"/>
                    </a:lnTo>
                    <a:lnTo>
                      <a:pt x="359927" y="569711"/>
                    </a:lnTo>
                    <a:lnTo>
                      <a:pt x="329774" y="609256"/>
                    </a:lnTo>
                    <a:lnTo>
                      <a:pt x="301126" y="649975"/>
                    </a:lnTo>
                    <a:lnTo>
                      <a:pt x="274024" y="691825"/>
                    </a:lnTo>
                    <a:lnTo>
                      <a:pt x="248511" y="734765"/>
                    </a:lnTo>
                    <a:lnTo>
                      <a:pt x="224627" y="778754"/>
                    </a:lnTo>
                    <a:lnTo>
                      <a:pt x="202415" y="823748"/>
                    </a:lnTo>
                    <a:lnTo>
                      <a:pt x="181915" y="869708"/>
                    </a:lnTo>
                    <a:lnTo>
                      <a:pt x="163170" y="916592"/>
                    </a:lnTo>
                    <a:lnTo>
                      <a:pt x="146220" y="964357"/>
                    </a:lnTo>
                    <a:lnTo>
                      <a:pt x="153203" y="742200"/>
                    </a:lnTo>
                    <a:lnTo>
                      <a:pt x="178555" y="695506"/>
                    </a:lnTo>
                    <a:lnTo>
                      <a:pt x="205637" y="649924"/>
                    </a:lnTo>
                    <a:lnTo>
                      <a:pt x="234404" y="605500"/>
                    </a:lnTo>
                    <a:lnTo>
                      <a:pt x="264813" y="562276"/>
                    </a:lnTo>
                    <a:lnTo>
                      <a:pt x="296819" y="520298"/>
                    </a:lnTo>
                    <a:lnTo>
                      <a:pt x="330377" y="479609"/>
                    </a:lnTo>
                    <a:lnTo>
                      <a:pt x="365445" y="440254"/>
                    </a:lnTo>
                    <a:lnTo>
                      <a:pt x="401976" y="402277"/>
                    </a:lnTo>
                    <a:lnTo>
                      <a:pt x="439944" y="365715"/>
                    </a:lnTo>
                    <a:lnTo>
                      <a:pt x="479289" y="330621"/>
                    </a:lnTo>
                    <a:lnTo>
                      <a:pt x="519967" y="297037"/>
                    </a:lnTo>
                    <a:lnTo>
                      <a:pt x="561935" y="265008"/>
                    </a:lnTo>
                    <a:lnTo>
                      <a:pt x="605147" y="234577"/>
                    </a:lnTo>
                    <a:lnTo>
                      <a:pt x="649561" y="205790"/>
                    </a:lnTo>
                    <a:lnTo>
                      <a:pt x="695132" y="178690"/>
                    </a:lnTo>
                    <a:lnTo>
                      <a:pt x="741816" y="153321"/>
                    </a:lnTo>
                    <a:lnTo>
                      <a:pt x="789568" y="129728"/>
                    </a:lnTo>
                    <a:lnTo>
                      <a:pt x="838346" y="107954"/>
                    </a:lnTo>
                    <a:lnTo>
                      <a:pt x="888104" y="88044"/>
                    </a:lnTo>
                    <a:lnTo>
                      <a:pt x="938799" y="70042"/>
                    </a:lnTo>
                    <a:lnTo>
                      <a:pt x="990387" y="53991"/>
                    </a:lnTo>
                    <a:lnTo>
                      <a:pt x="1042823" y="39937"/>
                    </a:lnTo>
                    <a:lnTo>
                      <a:pt x="1096064" y="27923"/>
                    </a:lnTo>
                    <a:lnTo>
                      <a:pt x="1150065" y="17993"/>
                    </a:lnTo>
                    <a:lnTo>
                      <a:pt x="1204783" y="10192"/>
                    </a:lnTo>
                    <a:lnTo>
                      <a:pt x="1260173" y="4563"/>
                    </a:lnTo>
                    <a:lnTo>
                      <a:pt x="1316191" y="1151"/>
                    </a:lnTo>
                    <a:lnTo>
                      <a:pt x="1372794" y="0"/>
                    </a:lnTo>
                    <a:lnTo>
                      <a:pt x="1429523" y="1151"/>
                    </a:lnTo>
                    <a:lnTo>
                      <a:pt x="1485545" y="4563"/>
                    </a:lnTo>
                    <a:lnTo>
                      <a:pt x="1540939" y="10192"/>
                    </a:lnTo>
                    <a:lnTo>
                      <a:pt x="1595661" y="17993"/>
                    </a:lnTo>
                    <a:lnTo>
                      <a:pt x="1649667" y="27923"/>
                    </a:lnTo>
                    <a:lnTo>
                      <a:pt x="1702912" y="39938"/>
                    </a:lnTo>
                    <a:lnTo>
                      <a:pt x="1755353" y="53993"/>
                    </a:lnTo>
                    <a:lnTo>
                      <a:pt x="1806945" y="70044"/>
                    </a:lnTo>
                    <a:lnTo>
                      <a:pt x="1857644" y="88048"/>
                    </a:lnTo>
                    <a:lnTo>
                      <a:pt x="1907405" y="107959"/>
                    </a:lnTo>
                    <a:lnTo>
                      <a:pt x="1956186" y="129735"/>
                    </a:lnTo>
                    <a:lnTo>
                      <a:pt x="2003940" y="153330"/>
                    </a:lnTo>
                    <a:lnTo>
                      <a:pt x="2050625" y="178701"/>
                    </a:lnTo>
                    <a:lnTo>
                      <a:pt x="2096196" y="205804"/>
                    </a:lnTo>
                    <a:lnTo>
                      <a:pt x="2140609" y="234595"/>
                    </a:lnTo>
                    <a:lnTo>
                      <a:pt x="2183820" y="265029"/>
                    </a:lnTo>
                    <a:lnTo>
                      <a:pt x="2225784" y="297062"/>
                    </a:lnTo>
                    <a:lnTo>
                      <a:pt x="2266457" y="330651"/>
                    </a:lnTo>
                    <a:lnTo>
                      <a:pt x="2305795" y="365750"/>
                    </a:lnTo>
                    <a:lnTo>
                      <a:pt x="2343755" y="402317"/>
                    </a:lnTo>
                    <a:lnTo>
                      <a:pt x="2380292" y="440289"/>
                    </a:lnTo>
                    <a:lnTo>
                      <a:pt x="2415364" y="479639"/>
                    </a:lnTo>
                    <a:lnTo>
                      <a:pt x="2448926" y="520323"/>
                    </a:lnTo>
                    <a:lnTo>
                      <a:pt x="2480934" y="562297"/>
                    </a:lnTo>
                    <a:lnTo>
                      <a:pt x="2511344" y="605516"/>
                    </a:lnTo>
                    <a:lnTo>
                      <a:pt x="2540113" y="649937"/>
                    </a:lnTo>
                    <a:lnTo>
                      <a:pt x="2567196" y="695515"/>
                    </a:lnTo>
                    <a:lnTo>
                      <a:pt x="2592548" y="742206"/>
                    </a:lnTo>
                    <a:lnTo>
                      <a:pt x="2616126" y="789965"/>
                    </a:lnTo>
                    <a:lnTo>
                      <a:pt x="2637886" y="838749"/>
                    </a:lnTo>
                    <a:lnTo>
                      <a:pt x="2657783" y="888513"/>
                    </a:lnTo>
                    <a:lnTo>
                      <a:pt x="2675774" y="939212"/>
                    </a:lnTo>
                    <a:lnTo>
                      <a:pt x="2691815" y="990803"/>
                    </a:lnTo>
                    <a:lnTo>
                      <a:pt x="2705860" y="1043241"/>
                    </a:lnTo>
                    <a:lnTo>
                      <a:pt x="2717867" y="1096482"/>
                    </a:lnTo>
                    <a:lnTo>
                      <a:pt x="2727790" y="1150482"/>
                    </a:lnTo>
                    <a:lnTo>
                      <a:pt x="2735587" y="1205197"/>
                    </a:lnTo>
                    <a:lnTo>
                      <a:pt x="2741212" y="1260581"/>
                    </a:lnTo>
                    <a:lnTo>
                      <a:pt x="2744622" y="1316592"/>
                    </a:lnTo>
                    <a:lnTo>
                      <a:pt x="2745772" y="1373184"/>
                    </a:lnTo>
                    <a:lnTo>
                      <a:pt x="2744627" y="1429904"/>
                    </a:lnTo>
                    <a:lnTo>
                      <a:pt x="2741222" y="1485919"/>
                    </a:lnTo>
                    <a:lnTo>
                      <a:pt x="2735600" y="1541309"/>
                    </a:lnTo>
                    <a:lnTo>
                      <a:pt x="2727806" y="1596027"/>
                    </a:lnTo>
                    <a:lnTo>
                      <a:pt x="2717884" y="1650032"/>
                    </a:lnTo>
                    <a:lnTo>
                      <a:pt x="2705878" y="1703277"/>
                    </a:lnTo>
                    <a:lnTo>
                      <a:pt x="2691833" y="1755719"/>
                    </a:lnTo>
                    <a:lnTo>
                      <a:pt x="2675792" y="1807314"/>
                    </a:lnTo>
                    <a:lnTo>
                      <a:pt x="2657800" y="1858018"/>
                    </a:lnTo>
                    <a:lnTo>
                      <a:pt x="2637901" y="1907786"/>
                    </a:lnTo>
                    <a:lnTo>
                      <a:pt x="2616140" y="1956575"/>
                    </a:lnTo>
                    <a:lnTo>
                      <a:pt x="2592560" y="2004339"/>
                    </a:lnTo>
                    <a:lnTo>
                      <a:pt x="2567205" y="2051036"/>
                    </a:lnTo>
                    <a:lnTo>
                      <a:pt x="2540121" y="2096620"/>
                    </a:lnTo>
                    <a:lnTo>
                      <a:pt x="2511350" y="2141048"/>
                    </a:lnTo>
                    <a:lnTo>
                      <a:pt x="2480938" y="2184275"/>
                    </a:lnTo>
                    <a:lnTo>
                      <a:pt x="2448928" y="2226257"/>
                    </a:lnTo>
                    <a:lnTo>
                      <a:pt x="2415365" y="2266951"/>
                    </a:lnTo>
                    <a:lnTo>
                      <a:pt x="2380292" y="2306311"/>
                    </a:lnTo>
                    <a:lnTo>
                      <a:pt x="2343755" y="2344294"/>
                    </a:lnTo>
                    <a:lnTo>
                      <a:pt x="2305795" y="2380850"/>
                    </a:lnTo>
                    <a:lnTo>
                      <a:pt x="2266457" y="2415940"/>
                    </a:lnTo>
                    <a:lnTo>
                      <a:pt x="2225784" y="2449520"/>
                    </a:lnTo>
                    <a:lnTo>
                      <a:pt x="2183820" y="2481547"/>
                    </a:lnTo>
                    <a:lnTo>
                      <a:pt x="2140610" y="2511975"/>
                    </a:lnTo>
                    <a:lnTo>
                      <a:pt x="2096197" y="2540761"/>
                    </a:lnTo>
                    <a:lnTo>
                      <a:pt x="2050627" y="2567861"/>
                    </a:lnTo>
                    <a:lnTo>
                      <a:pt x="2003943" y="2593229"/>
                    </a:lnTo>
                    <a:lnTo>
                      <a:pt x="1956189" y="2616822"/>
                    </a:lnTo>
                    <a:lnTo>
                      <a:pt x="1907411" y="2638596"/>
                    </a:lnTo>
                    <a:lnTo>
                      <a:pt x="1857651" y="2658506"/>
                    </a:lnTo>
                    <a:lnTo>
                      <a:pt x="1806954" y="2676509"/>
                    </a:lnTo>
                    <a:lnTo>
                      <a:pt x="1755364" y="2692559"/>
                    </a:lnTo>
                    <a:lnTo>
                      <a:pt x="1702927" y="2706612"/>
                    </a:lnTo>
                    <a:lnTo>
                      <a:pt x="1649684" y="2718625"/>
                    </a:lnTo>
                    <a:lnTo>
                      <a:pt x="1595682" y="2728553"/>
                    </a:lnTo>
                    <a:lnTo>
                      <a:pt x="1540964" y="2736352"/>
                    </a:lnTo>
                    <a:lnTo>
                      <a:pt x="1485575" y="2741977"/>
                    </a:lnTo>
                    <a:lnTo>
                      <a:pt x="1429558" y="2745385"/>
                    </a:lnTo>
                    <a:lnTo>
                      <a:pt x="1372958" y="2746530"/>
                    </a:lnTo>
                    <a:lnTo>
                      <a:pt x="1316232" y="2745385"/>
                    </a:lnTo>
                    <a:lnTo>
                      <a:pt x="1260212" y="2741977"/>
                    </a:lnTo>
                    <a:lnTo>
                      <a:pt x="1204820" y="2736350"/>
                    </a:lnTo>
                    <a:lnTo>
                      <a:pt x="1150100" y="2728551"/>
                    </a:lnTo>
                    <a:lnTo>
                      <a:pt x="1096095" y="2718622"/>
                    </a:lnTo>
                    <a:lnTo>
                      <a:pt x="1042851" y="2706607"/>
                    </a:lnTo>
                    <a:lnTo>
                      <a:pt x="990411" y="2692552"/>
                    </a:lnTo>
                    <a:lnTo>
                      <a:pt x="938820" y="2676500"/>
                    </a:lnTo>
                    <a:lnTo>
                      <a:pt x="888121" y="2658496"/>
                    </a:lnTo>
                    <a:lnTo>
                      <a:pt x="838359" y="2638583"/>
                    </a:lnTo>
                    <a:lnTo>
                      <a:pt x="789577" y="2616807"/>
                    </a:lnTo>
                    <a:lnTo>
                      <a:pt x="741821" y="2593212"/>
                    </a:lnTo>
                    <a:lnTo>
                      <a:pt x="695134" y="2567841"/>
                    </a:lnTo>
                    <a:lnTo>
                      <a:pt x="649561" y="2540739"/>
                    </a:lnTo>
                    <a:lnTo>
                      <a:pt x="605145" y="2511950"/>
                    </a:lnTo>
                    <a:lnTo>
                      <a:pt x="561931" y="2481518"/>
                    </a:lnTo>
                    <a:lnTo>
                      <a:pt x="519963" y="2449489"/>
                    </a:lnTo>
                    <a:lnTo>
                      <a:pt x="479285" y="2415905"/>
                    </a:lnTo>
                    <a:lnTo>
                      <a:pt x="439941" y="2380812"/>
                    </a:lnTo>
                    <a:lnTo>
                      <a:pt x="401976" y="2344253"/>
                    </a:lnTo>
                    <a:lnTo>
                      <a:pt x="365445" y="2306276"/>
                    </a:lnTo>
                    <a:lnTo>
                      <a:pt x="330377" y="2266921"/>
                    </a:lnTo>
                    <a:lnTo>
                      <a:pt x="296819" y="2226232"/>
                    </a:lnTo>
                    <a:lnTo>
                      <a:pt x="264813" y="2184254"/>
                    </a:lnTo>
                    <a:lnTo>
                      <a:pt x="234404" y="2141031"/>
                    </a:lnTo>
                    <a:lnTo>
                      <a:pt x="205637" y="2096607"/>
                    </a:lnTo>
                    <a:lnTo>
                      <a:pt x="178555" y="2051026"/>
                    </a:lnTo>
                    <a:lnTo>
                      <a:pt x="153203" y="2004333"/>
                    </a:lnTo>
                    <a:lnTo>
                      <a:pt x="129625" y="1956572"/>
                    </a:lnTo>
                    <a:lnTo>
                      <a:pt x="107865" y="1907786"/>
                    </a:lnTo>
                    <a:lnTo>
                      <a:pt x="87968" y="1858021"/>
                    </a:lnTo>
                    <a:lnTo>
                      <a:pt x="69977" y="1807321"/>
                    </a:lnTo>
                    <a:lnTo>
                      <a:pt x="53937" y="1755729"/>
                    </a:lnTo>
                    <a:lnTo>
                      <a:pt x="39893" y="1703290"/>
                    </a:lnTo>
                    <a:lnTo>
                      <a:pt x="27887" y="1650048"/>
                    </a:lnTo>
                    <a:lnTo>
                      <a:pt x="17966" y="159604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4" name="object 10"/>
              <p:cNvSpPr/>
              <p:nvPr/>
            </p:nvSpPr>
            <p:spPr>
              <a:xfrm>
                <a:off x="8918886" y="1218872"/>
                <a:ext cx="68634" cy="524932"/>
              </a:xfrm>
              <a:custGeom>
                <a:avLst/>
                <a:gdLst/>
                <a:ahLst/>
                <a:cxnLst/>
                <a:rect l="l" t="t" r="r" b="b"/>
                <a:pathLst>
                  <a:path w="68634" h="524932">
                    <a:moveTo>
                      <a:pt x="21995" y="370326"/>
                    </a:moveTo>
                    <a:lnTo>
                      <a:pt x="12645" y="421201"/>
                    </a:lnTo>
                    <a:lnTo>
                      <a:pt x="5300" y="472751"/>
                    </a:lnTo>
                    <a:lnTo>
                      <a:pt x="0" y="524932"/>
                    </a:lnTo>
                    <a:lnTo>
                      <a:pt x="3398" y="146316"/>
                    </a:lnTo>
                    <a:lnTo>
                      <a:pt x="23296" y="96549"/>
                    </a:lnTo>
                    <a:lnTo>
                      <a:pt x="45056" y="47762"/>
                    </a:lnTo>
                    <a:lnTo>
                      <a:pt x="68634" y="0"/>
                    </a:lnTo>
                    <a:lnTo>
                      <a:pt x="61651" y="222156"/>
                    </a:lnTo>
                    <a:lnTo>
                      <a:pt x="46539" y="270762"/>
                    </a:lnTo>
                    <a:lnTo>
                      <a:pt x="33306" y="320165"/>
                    </a:lnTo>
                    <a:lnTo>
                      <a:pt x="21995" y="370326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5" name="object 11"/>
              <p:cNvSpPr/>
              <p:nvPr/>
            </p:nvSpPr>
            <p:spPr>
              <a:xfrm>
                <a:off x="9343343" y="982805"/>
                <a:ext cx="1702234" cy="1689535"/>
              </a:xfrm>
              <a:custGeom>
                <a:avLst/>
                <a:gdLst/>
                <a:ahLst/>
                <a:cxnLst/>
                <a:rect l="l" t="t" r="r" b="b"/>
                <a:pathLst>
                  <a:path w="1702234" h="1689535">
                    <a:moveTo>
                      <a:pt x="1702234" y="844777"/>
                    </a:moveTo>
                    <a:lnTo>
                      <a:pt x="1699412" y="914061"/>
                    </a:lnTo>
                    <a:lnTo>
                      <a:pt x="1691094" y="981803"/>
                    </a:lnTo>
                    <a:lnTo>
                      <a:pt x="1677499" y="1047785"/>
                    </a:lnTo>
                    <a:lnTo>
                      <a:pt x="1658844" y="1111789"/>
                    </a:lnTo>
                    <a:lnTo>
                      <a:pt x="1635350" y="1173598"/>
                    </a:lnTo>
                    <a:lnTo>
                      <a:pt x="1607236" y="1232995"/>
                    </a:lnTo>
                    <a:lnTo>
                      <a:pt x="1574719" y="1289763"/>
                    </a:lnTo>
                    <a:lnTo>
                      <a:pt x="1538020" y="1343683"/>
                    </a:lnTo>
                    <a:lnTo>
                      <a:pt x="1497358" y="1394539"/>
                    </a:lnTo>
                    <a:lnTo>
                      <a:pt x="1452950" y="1442114"/>
                    </a:lnTo>
                    <a:lnTo>
                      <a:pt x="1405018" y="1486189"/>
                    </a:lnTo>
                    <a:lnTo>
                      <a:pt x="1353778" y="1526548"/>
                    </a:lnTo>
                    <a:lnTo>
                      <a:pt x="1299451" y="1562972"/>
                    </a:lnTo>
                    <a:lnTo>
                      <a:pt x="1242256" y="1595246"/>
                    </a:lnTo>
                    <a:lnTo>
                      <a:pt x="1182410" y="1623151"/>
                    </a:lnTo>
                    <a:lnTo>
                      <a:pt x="1120135" y="1646469"/>
                    </a:lnTo>
                    <a:lnTo>
                      <a:pt x="1055647" y="1664984"/>
                    </a:lnTo>
                    <a:lnTo>
                      <a:pt x="989168" y="1678479"/>
                    </a:lnTo>
                    <a:lnTo>
                      <a:pt x="920914" y="1686734"/>
                    </a:lnTo>
                    <a:lnTo>
                      <a:pt x="851106" y="1689535"/>
                    </a:lnTo>
                    <a:lnTo>
                      <a:pt x="781301" y="1686734"/>
                    </a:lnTo>
                    <a:lnTo>
                      <a:pt x="713051" y="1678479"/>
                    </a:lnTo>
                    <a:lnTo>
                      <a:pt x="646573" y="1664984"/>
                    </a:lnTo>
                    <a:lnTo>
                      <a:pt x="582088" y="1646469"/>
                    </a:lnTo>
                    <a:lnTo>
                      <a:pt x="519814" y="1623151"/>
                    </a:lnTo>
                    <a:lnTo>
                      <a:pt x="459971" y="1595246"/>
                    </a:lnTo>
                    <a:lnTo>
                      <a:pt x="402777" y="1562972"/>
                    </a:lnTo>
                    <a:lnTo>
                      <a:pt x="348451" y="1526548"/>
                    </a:lnTo>
                    <a:lnTo>
                      <a:pt x="297212" y="1486189"/>
                    </a:lnTo>
                    <a:lnTo>
                      <a:pt x="249280" y="1442114"/>
                    </a:lnTo>
                    <a:lnTo>
                      <a:pt x="204874" y="1394539"/>
                    </a:lnTo>
                    <a:lnTo>
                      <a:pt x="164212" y="1343683"/>
                    </a:lnTo>
                    <a:lnTo>
                      <a:pt x="127513" y="1289763"/>
                    </a:lnTo>
                    <a:lnTo>
                      <a:pt x="94997" y="1232995"/>
                    </a:lnTo>
                    <a:lnTo>
                      <a:pt x="66883" y="1173598"/>
                    </a:lnTo>
                    <a:lnTo>
                      <a:pt x="43389" y="1111789"/>
                    </a:lnTo>
                    <a:lnTo>
                      <a:pt x="24735" y="1047785"/>
                    </a:lnTo>
                    <a:lnTo>
                      <a:pt x="11139" y="981803"/>
                    </a:lnTo>
                    <a:lnTo>
                      <a:pt x="2821" y="914061"/>
                    </a:lnTo>
                    <a:lnTo>
                      <a:pt x="0" y="844777"/>
                    </a:lnTo>
                    <a:lnTo>
                      <a:pt x="2821" y="775499"/>
                    </a:lnTo>
                    <a:lnTo>
                      <a:pt x="11139" y="707761"/>
                    </a:lnTo>
                    <a:lnTo>
                      <a:pt x="24735" y="641782"/>
                    </a:lnTo>
                    <a:lnTo>
                      <a:pt x="43389" y="577780"/>
                    </a:lnTo>
                    <a:lnTo>
                      <a:pt x="66883" y="515971"/>
                    </a:lnTo>
                    <a:lnTo>
                      <a:pt x="94997" y="456573"/>
                    </a:lnTo>
                    <a:lnTo>
                      <a:pt x="127513" y="399804"/>
                    </a:lnTo>
                    <a:lnTo>
                      <a:pt x="164212" y="345882"/>
                    </a:lnTo>
                    <a:lnTo>
                      <a:pt x="204874" y="295023"/>
                    </a:lnTo>
                    <a:lnTo>
                      <a:pt x="249280" y="247446"/>
                    </a:lnTo>
                    <a:lnTo>
                      <a:pt x="297212" y="203368"/>
                    </a:lnTo>
                    <a:lnTo>
                      <a:pt x="348451" y="163006"/>
                    </a:lnTo>
                    <a:lnTo>
                      <a:pt x="402777" y="126577"/>
                    </a:lnTo>
                    <a:lnTo>
                      <a:pt x="459971" y="94301"/>
                    </a:lnTo>
                    <a:lnTo>
                      <a:pt x="519814" y="66393"/>
                    </a:lnTo>
                    <a:lnTo>
                      <a:pt x="582088" y="43071"/>
                    </a:lnTo>
                    <a:lnTo>
                      <a:pt x="646573" y="24554"/>
                    </a:lnTo>
                    <a:lnTo>
                      <a:pt x="713051" y="11057"/>
                    </a:lnTo>
                    <a:lnTo>
                      <a:pt x="781301" y="2800"/>
                    </a:lnTo>
                    <a:lnTo>
                      <a:pt x="851106" y="0"/>
                    </a:lnTo>
                    <a:lnTo>
                      <a:pt x="920914" y="2800"/>
                    </a:lnTo>
                    <a:lnTo>
                      <a:pt x="989168" y="11057"/>
                    </a:lnTo>
                    <a:lnTo>
                      <a:pt x="1055647" y="24554"/>
                    </a:lnTo>
                    <a:lnTo>
                      <a:pt x="1120135" y="43071"/>
                    </a:lnTo>
                    <a:lnTo>
                      <a:pt x="1182410" y="66393"/>
                    </a:lnTo>
                    <a:lnTo>
                      <a:pt x="1242256" y="94301"/>
                    </a:lnTo>
                    <a:lnTo>
                      <a:pt x="1299451" y="126577"/>
                    </a:lnTo>
                    <a:lnTo>
                      <a:pt x="1353778" y="163006"/>
                    </a:lnTo>
                    <a:lnTo>
                      <a:pt x="1405018" y="203368"/>
                    </a:lnTo>
                    <a:lnTo>
                      <a:pt x="1452950" y="247446"/>
                    </a:lnTo>
                    <a:lnTo>
                      <a:pt x="1497358" y="295023"/>
                    </a:lnTo>
                    <a:lnTo>
                      <a:pt x="1538020" y="345882"/>
                    </a:lnTo>
                    <a:lnTo>
                      <a:pt x="1574719" y="399804"/>
                    </a:lnTo>
                    <a:lnTo>
                      <a:pt x="1607236" y="456573"/>
                    </a:lnTo>
                    <a:lnTo>
                      <a:pt x="1635350" y="515971"/>
                    </a:lnTo>
                    <a:lnTo>
                      <a:pt x="1658844" y="577780"/>
                    </a:lnTo>
                    <a:lnTo>
                      <a:pt x="1677499" y="641782"/>
                    </a:lnTo>
                    <a:lnTo>
                      <a:pt x="1691094" y="707761"/>
                    </a:lnTo>
                    <a:lnTo>
                      <a:pt x="1699412" y="775499"/>
                    </a:lnTo>
                    <a:lnTo>
                      <a:pt x="1702234" y="844777"/>
                    </a:lnTo>
                    <a:close/>
                  </a:path>
                </a:pathLst>
              </a:custGeom>
              <a:solidFill>
                <a:srgbClr val="0068B2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6" name="object 12"/>
              <p:cNvSpPr/>
              <p:nvPr/>
            </p:nvSpPr>
            <p:spPr>
              <a:xfrm>
                <a:off x="9317058" y="956755"/>
                <a:ext cx="1754805" cy="1741693"/>
              </a:xfrm>
              <a:custGeom>
                <a:avLst/>
                <a:gdLst/>
                <a:ahLst/>
                <a:cxnLst/>
                <a:rect l="l" t="t" r="r" b="b"/>
                <a:pathLst>
                  <a:path w="1754805" h="1741693">
                    <a:moveTo>
                      <a:pt x="56218" y="563321"/>
                    </a:moveTo>
                    <a:lnTo>
                      <a:pt x="55291" y="803676"/>
                    </a:lnTo>
                    <a:lnTo>
                      <a:pt x="53241" y="837058"/>
                    </a:lnTo>
                    <a:lnTo>
                      <a:pt x="52550" y="870785"/>
                    </a:lnTo>
                    <a:lnTo>
                      <a:pt x="53241" y="904635"/>
                    </a:lnTo>
                    <a:lnTo>
                      <a:pt x="58672" y="971025"/>
                    </a:lnTo>
                    <a:lnTo>
                      <a:pt x="69325" y="1035819"/>
                    </a:lnTo>
                    <a:lnTo>
                      <a:pt x="84987" y="1098807"/>
                    </a:lnTo>
                    <a:lnTo>
                      <a:pt x="105445" y="1159777"/>
                    </a:lnTo>
                    <a:lnTo>
                      <a:pt x="130488" y="1218520"/>
                    </a:lnTo>
                    <a:lnTo>
                      <a:pt x="159902" y="1274824"/>
                    </a:lnTo>
                    <a:lnTo>
                      <a:pt x="193474" y="1328478"/>
                    </a:lnTo>
                    <a:lnTo>
                      <a:pt x="230994" y="1379272"/>
                    </a:lnTo>
                    <a:lnTo>
                      <a:pt x="272247" y="1426995"/>
                    </a:lnTo>
                    <a:lnTo>
                      <a:pt x="317025" y="1471447"/>
                    </a:lnTo>
                    <a:lnTo>
                      <a:pt x="365113" y="1512411"/>
                    </a:lnTo>
                    <a:lnTo>
                      <a:pt x="416295" y="1549664"/>
                    </a:lnTo>
                    <a:lnTo>
                      <a:pt x="470359" y="1582996"/>
                    </a:lnTo>
                    <a:lnTo>
                      <a:pt x="527093" y="1612195"/>
                    </a:lnTo>
                    <a:lnTo>
                      <a:pt x="586285" y="1637052"/>
                    </a:lnTo>
                    <a:lnTo>
                      <a:pt x="647723" y="1657357"/>
                    </a:lnTo>
                    <a:lnTo>
                      <a:pt x="711193" y="1672898"/>
                    </a:lnTo>
                    <a:lnTo>
                      <a:pt x="776484" y="1683467"/>
                    </a:lnTo>
                    <a:lnTo>
                      <a:pt x="843384" y="1688852"/>
                    </a:lnTo>
                    <a:lnTo>
                      <a:pt x="877371" y="1689535"/>
                    </a:lnTo>
                    <a:lnTo>
                      <a:pt x="945072" y="1686820"/>
                    </a:lnTo>
                    <a:lnTo>
                      <a:pt x="1011188" y="1678818"/>
                    </a:lnTo>
                    <a:lnTo>
                      <a:pt x="1075589" y="1665737"/>
                    </a:lnTo>
                    <a:lnTo>
                      <a:pt x="1138064" y="1647789"/>
                    </a:lnTo>
                    <a:lnTo>
                      <a:pt x="1198399" y="1625185"/>
                    </a:lnTo>
                    <a:lnTo>
                      <a:pt x="1256382" y="1598134"/>
                    </a:lnTo>
                    <a:lnTo>
                      <a:pt x="1311802" y="1566847"/>
                    </a:lnTo>
                    <a:lnTo>
                      <a:pt x="1364445" y="1531536"/>
                    </a:lnTo>
                    <a:lnTo>
                      <a:pt x="1414101" y="1492410"/>
                    </a:lnTo>
                    <a:lnTo>
                      <a:pt x="1460555" y="1449680"/>
                    </a:lnTo>
                    <a:lnTo>
                      <a:pt x="1503612" y="1403560"/>
                    </a:lnTo>
                    <a:lnTo>
                      <a:pt x="1543037" y="1354267"/>
                    </a:lnTo>
                    <a:lnTo>
                      <a:pt x="1578618" y="1302008"/>
                    </a:lnTo>
                    <a:lnTo>
                      <a:pt x="1610144" y="1246996"/>
                    </a:lnTo>
                    <a:lnTo>
                      <a:pt x="1637403" y="1189440"/>
                    </a:lnTo>
                    <a:lnTo>
                      <a:pt x="1660182" y="1129551"/>
                    </a:lnTo>
                    <a:lnTo>
                      <a:pt x="1678271" y="1067539"/>
                    </a:lnTo>
                    <a:lnTo>
                      <a:pt x="1691457" y="1003614"/>
                    </a:lnTo>
                    <a:lnTo>
                      <a:pt x="1699529" y="937986"/>
                    </a:lnTo>
                    <a:lnTo>
                      <a:pt x="1702275" y="870867"/>
                    </a:lnTo>
                    <a:lnTo>
                      <a:pt x="1699529" y="803676"/>
                    </a:lnTo>
                    <a:lnTo>
                      <a:pt x="1691457" y="738056"/>
                    </a:lnTo>
                    <a:lnTo>
                      <a:pt x="1678271" y="674137"/>
                    </a:lnTo>
                    <a:lnTo>
                      <a:pt x="1660182" y="612129"/>
                    </a:lnTo>
                    <a:lnTo>
                      <a:pt x="1637403" y="552245"/>
                    </a:lnTo>
                    <a:lnTo>
                      <a:pt x="1610144" y="494694"/>
                    </a:lnTo>
                    <a:lnTo>
                      <a:pt x="1578618" y="439688"/>
                    </a:lnTo>
                    <a:lnTo>
                      <a:pt x="1543037" y="387439"/>
                    </a:lnTo>
                    <a:lnTo>
                      <a:pt x="1503612" y="338157"/>
                    </a:lnTo>
                    <a:lnTo>
                      <a:pt x="1460555" y="292054"/>
                    </a:lnTo>
                    <a:lnTo>
                      <a:pt x="1414109" y="249322"/>
                    </a:lnTo>
                    <a:lnTo>
                      <a:pt x="1364457" y="210193"/>
                    </a:lnTo>
                    <a:lnTo>
                      <a:pt x="1311811" y="174877"/>
                    </a:lnTo>
                    <a:lnTo>
                      <a:pt x="1256385" y="143585"/>
                    </a:lnTo>
                    <a:lnTo>
                      <a:pt x="1198393" y="116528"/>
                    </a:lnTo>
                    <a:lnTo>
                      <a:pt x="1138049" y="93918"/>
                    </a:lnTo>
                    <a:lnTo>
                      <a:pt x="1075565" y="75964"/>
                    </a:lnTo>
                    <a:lnTo>
                      <a:pt x="1011155" y="62879"/>
                    </a:lnTo>
                    <a:lnTo>
                      <a:pt x="945033" y="54873"/>
                    </a:lnTo>
                    <a:lnTo>
                      <a:pt x="877412" y="52158"/>
                    </a:lnTo>
                    <a:lnTo>
                      <a:pt x="809702" y="54873"/>
                    </a:lnTo>
                    <a:lnTo>
                      <a:pt x="743595" y="62879"/>
                    </a:lnTo>
                    <a:lnTo>
                      <a:pt x="679200" y="75963"/>
                    </a:lnTo>
                    <a:lnTo>
                      <a:pt x="616730" y="93915"/>
                    </a:lnTo>
                    <a:lnTo>
                      <a:pt x="556398" y="116523"/>
                    </a:lnTo>
                    <a:lnTo>
                      <a:pt x="498415" y="143576"/>
                    </a:lnTo>
                    <a:lnTo>
                      <a:pt x="442994" y="174863"/>
                    </a:lnTo>
                    <a:lnTo>
                      <a:pt x="390348" y="210172"/>
                    </a:lnTo>
                    <a:lnTo>
                      <a:pt x="340689" y="249293"/>
                    </a:lnTo>
                    <a:lnTo>
                      <a:pt x="294228" y="292013"/>
                    </a:lnTo>
                    <a:lnTo>
                      <a:pt x="251182" y="338127"/>
                    </a:lnTo>
                    <a:lnTo>
                      <a:pt x="211765" y="387418"/>
                    </a:lnTo>
                    <a:lnTo>
                      <a:pt x="176188" y="439674"/>
                    </a:lnTo>
                    <a:lnTo>
                      <a:pt x="144666" y="494685"/>
                    </a:lnTo>
                    <a:lnTo>
                      <a:pt x="117409" y="552239"/>
                    </a:lnTo>
                    <a:lnTo>
                      <a:pt x="94631" y="612127"/>
                    </a:lnTo>
                    <a:lnTo>
                      <a:pt x="76544" y="674136"/>
                    </a:lnTo>
                    <a:lnTo>
                      <a:pt x="63360" y="738056"/>
                    </a:lnTo>
                    <a:lnTo>
                      <a:pt x="68935" y="531756"/>
                    </a:lnTo>
                    <a:lnTo>
                      <a:pt x="97911" y="470522"/>
                    </a:lnTo>
                    <a:lnTo>
                      <a:pt x="131424" y="412003"/>
                    </a:lnTo>
                    <a:lnTo>
                      <a:pt x="169248" y="356425"/>
                    </a:lnTo>
                    <a:lnTo>
                      <a:pt x="211156" y="304011"/>
                    </a:lnTo>
                    <a:lnTo>
                      <a:pt x="256924" y="254987"/>
                    </a:lnTo>
                    <a:lnTo>
                      <a:pt x="306315" y="209566"/>
                    </a:lnTo>
                    <a:lnTo>
                      <a:pt x="359120" y="167975"/>
                    </a:lnTo>
                    <a:lnTo>
                      <a:pt x="415112" y="130437"/>
                    </a:lnTo>
                    <a:lnTo>
                      <a:pt x="474065" y="97177"/>
                    </a:lnTo>
                    <a:lnTo>
                      <a:pt x="535753" y="68418"/>
                    </a:lnTo>
                    <a:lnTo>
                      <a:pt x="599950" y="44385"/>
                    </a:lnTo>
                    <a:lnTo>
                      <a:pt x="666431" y="25303"/>
                    </a:lnTo>
                    <a:lnTo>
                      <a:pt x="734968" y="11395"/>
                    </a:lnTo>
                    <a:lnTo>
                      <a:pt x="805336" y="2886"/>
                    </a:lnTo>
                    <a:lnTo>
                      <a:pt x="877310" y="0"/>
                    </a:lnTo>
                    <a:lnTo>
                      <a:pt x="949398" y="2886"/>
                    </a:lnTo>
                    <a:lnTo>
                      <a:pt x="1019777" y="11395"/>
                    </a:lnTo>
                    <a:lnTo>
                      <a:pt x="1088325" y="25303"/>
                    </a:lnTo>
                    <a:lnTo>
                      <a:pt x="1154815" y="44385"/>
                    </a:lnTo>
                    <a:lnTo>
                      <a:pt x="1219023" y="68418"/>
                    </a:lnTo>
                    <a:lnTo>
                      <a:pt x="1280723" y="97177"/>
                    </a:lnTo>
                    <a:lnTo>
                      <a:pt x="1339688" y="130437"/>
                    </a:lnTo>
                    <a:lnTo>
                      <a:pt x="1395693" y="167975"/>
                    </a:lnTo>
                    <a:lnTo>
                      <a:pt x="1448513" y="209566"/>
                    </a:lnTo>
                    <a:lnTo>
                      <a:pt x="1497921" y="254987"/>
                    </a:lnTo>
                    <a:lnTo>
                      <a:pt x="1543677" y="304020"/>
                    </a:lnTo>
                    <a:lnTo>
                      <a:pt x="1585573" y="356436"/>
                    </a:lnTo>
                    <a:lnTo>
                      <a:pt x="1623386" y="412013"/>
                    </a:lnTo>
                    <a:lnTo>
                      <a:pt x="1656890" y="470528"/>
                    </a:lnTo>
                    <a:lnTo>
                      <a:pt x="1685859" y="531756"/>
                    </a:lnTo>
                    <a:lnTo>
                      <a:pt x="1710069" y="595475"/>
                    </a:lnTo>
                    <a:lnTo>
                      <a:pt x="1729294" y="661460"/>
                    </a:lnTo>
                    <a:lnTo>
                      <a:pt x="1743308" y="729489"/>
                    </a:lnTo>
                    <a:lnTo>
                      <a:pt x="1751887" y="799339"/>
                    </a:lnTo>
                    <a:lnTo>
                      <a:pt x="1754805" y="870785"/>
                    </a:lnTo>
                    <a:lnTo>
                      <a:pt x="1751887" y="942319"/>
                    </a:lnTo>
                    <a:lnTo>
                      <a:pt x="1743308" y="1012175"/>
                    </a:lnTo>
                    <a:lnTo>
                      <a:pt x="1729293" y="1080210"/>
                    </a:lnTo>
                    <a:lnTo>
                      <a:pt x="1710066" y="1146201"/>
                    </a:lnTo>
                    <a:lnTo>
                      <a:pt x="1685854" y="1209924"/>
                    </a:lnTo>
                    <a:lnTo>
                      <a:pt x="1656881" y="1271156"/>
                    </a:lnTo>
                    <a:lnTo>
                      <a:pt x="1623372" y="1329674"/>
                    </a:lnTo>
                    <a:lnTo>
                      <a:pt x="1585552" y="1385254"/>
                    </a:lnTo>
                    <a:lnTo>
                      <a:pt x="1543647" y="1437672"/>
                    </a:lnTo>
                    <a:lnTo>
                      <a:pt x="1497880" y="1486706"/>
                    </a:lnTo>
                    <a:lnTo>
                      <a:pt x="1448483" y="1532125"/>
                    </a:lnTo>
                    <a:lnTo>
                      <a:pt x="1395672" y="1573714"/>
                    </a:lnTo>
                    <a:lnTo>
                      <a:pt x="1339675" y="1611248"/>
                    </a:lnTo>
                    <a:lnTo>
                      <a:pt x="1280716" y="1644504"/>
                    </a:lnTo>
                    <a:lnTo>
                      <a:pt x="1219023" y="1673259"/>
                    </a:lnTo>
                    <a:lnTo>
                      <a:pt x="1154822" y="1697290"/>
                    </a:lnTo>
                    <a:lnTo>
                      <a:pt x="1088338" y="1716372"/>
                    </a:lnTo>
                    <a:lnTo>
                      <a:pt x="1019798" y="1730282"/>
                    </a:lnTo>
                    <a:lnTo>
                      <a:pt x="949427" y="1738797"/>
                    </a:lnTo>
                    <a:lnTo>
                      <a:pt x="877453" y="1741693"/>
                    </a:lnTo>
                    <a:lnTo>
                      <a:pt x="805386" y="1738807"/>
                    </a:lnTo>
                    <a:lnTo>
                      <a:pt x="735007" y="1730297"/>
                    </a:lnTo>
                    <a:lnTo>
                      <a:pt x="666460" y="1716389"/>
                    </a:lnTo>
                    <a:lnTo>
                      <a:pt x="599971" y="1697305"/>
                    </a:lnTo>
                    <a:lnTo>
                      <a:pt x="535766" y="1673270"/>
                    </a:lnTo>
                    <a:lnTo>
                      <a:pt x="474070" y="1644507"/>
                    </a:lnTo>
                    <a:lnTo>
                      <a:pt x="415110" y="1611242"/>
                    </a:lnTo>
                    <a:lnTo>
                      <a:pt x="359112" y="1573697"/>
                    </a:lnTo>
                    <a:lnTo>
                      <a:pt x="306301" y="1532097"/>
                    </a:lnTo>
                    <a:lnTo>
                      <a:pt x="256903" y="1486665"/>
                    </a:lnTo>
                    <a:lnTo>
                      <a:pt x="211143" y="1437643"/>
                    </a:lnTo>
                    <a:lnTo>
                      <a:pt x="169242" y="1385234"/>
                    </a:lnTo>
                    <a:lnTo>
                      <a:pt x="131425" y="1329661"/>
                    </a:lnTo>
                    <a:lnTo>
                      <a:pt x="97919" y="1271150"/>
                    </a:lnTo>
                    <a:lnTo>
                      <a:pt x="68948" y="1209924"/>
                    </a:lnTo>
                    <a:lnTo>
                      <a:pt x="44737" y="1146207"/>
                    </a:lnTo>
                    <a:lnTo>
                      <a:pt x="25511" y="1080222"/>
                    </a:lnTo>
                    <a:lnTo>
                      <a:pt x="11496" y="1012195"/>
                    </a:lnTo>
                    <a:lnTo>
                      <a:pt x="2917" y="942349"/>
                    </a:lnTo>
                    <a:lnTo>
                      <a:pt x="0" y="870907"/>
                    </a:lnTo>
                    <a:lnTo>
                      <a:pt x="2907" y="799348"/>
                    </a:lnTo>
                    <a:lnTo>
                      <a:pt x="11481" y="729501"/>
                    </a:lnTo>
                    <a:lnTo>
                      <a:pt x="25494" y="661470"/>
                    </a:lnTo>
                    <a:lnTo>
                      <a:pt x="44720" y="595480"/>
                    </a:lnTo>
                    <a:lnTo>
                      <a:pt x="56218" y="563321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7" name="object 13"/>
              <p:cNvSpPr/>
              <p:nvPr/>
            </p:nvSpPr>
            <p:spPr>
              <a:xfrm>
                <a:off x="9372349" y="1488511"/>
                <a:ext cx="13643" cy="271920"/>
              </a:xfrm>
              <a:custGeom>
                <a:avLst/>
                <a:gdLst/>
                <a:ahLst/>
                <a:cxnLst/>
                <a:rect l="l" t="t" r="r" b="b"/>
                <a:pathLst>
                  <a:path w="13643" h="271920">
                    <a:moveTo>
                      <a:pt x="3381" y="238910"/>
                    </a:moveTo>
                    <a:lnTo>
                      <a:pt x="0" y="271920"/>
                    </a:lnTo>
                    <a:lnTo>
                      <a:pt x="927" y="31564"/>
                    </a:lnTo>
                    <a:lnTo>
                      <a:pt x="13643" y="0"/>
                    </a:lnTo>
                    <a:lnTo>
                      <a:pt x="8068" y="206299"/>
                    </a:lnTo>
                    <a:lnTo>
                      <a:pt x="3381" y="238910"/>
                    </a:lnTo>
                    <a:close/>
                  </a:path>
                </a:pathLst>
              </a:custGeom>
              <a:solidFill>
                <a:srgbClr val="B89F6D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8" name="object 14"/>
              <p:cNvSpPr/>
              <p:nvPr/>
            </p:nvSpPr>
            <p:spPr>
              <a:xfrm>
                <a:off x="9633058" y="1390019"/>
                <a:ext cx="1261865" cy="1271555"/>
              </a:xfrm>
              <a:custGeom>
                <a:avLst/>
                <a:gdLst/>
                <a:ahLst/>
                <a:cxnLst/>
                <a:rect l="l" t="t" r="r" b="b"/>
                <a:pathLst>
                  <a:path w="1261865" h="1271555">
                    <a:moveTo>
                      <a:pt x="1261865" y="635777"/>
                    </a:moveTo>
                    <a:lnTo>
                      <a:pt x="1259774" y="687914"/>
                    </a:lnTo>
                    <a:lnTo>
                      <a:pt x="1253607" y="738891"/>
                    </a:lnTo>
                    <a:lnTo>
                      <a:pt x="1243528" y="788544"/>
                    </a:lnTo>
                    <a:lnTo>
                      <a:pt x="1229699" y="836711"/>
                    </a:lnTo>
                    <a:lnTo>
                      <a:pt x="1212282" y="883228"/>
                    </a:lnTo>
                    <a:lnTo>
                      <a:pt x="1191440" y="927930"/>
                    </a:lnTo>
                    <a:lnTo>
                      <a:pt x="1167335" y="970654"/>
                    </a:lnTo>
                    <a:lnTo>
                      <a:pt x="1140129" y="1011236"/>
                    </a:lnTo>
                    <a:lnTo>
                      <a:pt x="1109986" y="1049513"/>
                    </a:lnTo>
                    <a:lnTo>
                      <a:pt x="1077067" y="1085320"/>
                    </a:lnTo>
                    <a:lnTo>
                      <a:pt x="1041535" y="1118494"/>
                    </a:lnTo>
                    <a:lnTo>
                      <a:pt x="1003552" y="1148871"/>
                    </a:lnTo>
                    <a:lnTo>
                      <a:pt x="963281" y="1176288"/>
                    </a:lnTo>
                    <a:lnTo>
                      <a:pt x="920884" y="1200581"/>
                    </a:lnTo>
                    <a:lnTo>
                      <a:pt x="876523" y="1221585"/>
                    </a:lnTo>
                    <a:lnTo>
                      <a:pt x="830361" y="1239138"/>
                    </a:lnTo>
                    <a:lnTo>
                      <a:pt x="782561" y="1253075"/>
                    </a:lnTo>
                    <a:lnTo>
                      <a:pt x="733285" y="1263232"/>
                    </a:lnTo>
                    <a:lnTo>
                      <a:pt x="682694" y="1269447"/>
                    </a:lnTo>
                    <a:lnTo>
                      <a:pt x="630953" y="1271555"/>
                    </a:lnTo>
                    <a:lnTo>
                      <a:pt x="579205" y="1269447"/>
                    </a:lnTo>
                    <a:lnTo>
                      <a:pt x="528610" y="1263232"/>
                    </a:lnTo>
                    <a:lnTo>
                      <a:pt x="479329" y="1253075"/>
                    </a:lnTo>
                    <a:lnTo>
                      <a:pt x="431524" y="1239138"/>
                    </a:lnTo>
                    <a:lnTo>
                      <a:pt x="385359" y="1221585"/>
                    </a:lnTo>
                    <a:lnTo>
                      <a:pt x="340995" y="1200581"/>
                    </a:lnTo>
                    <a:lnTo>
                      <a:pt x="298595" y="1176288"/>
                    </a:lnTo>
                    <a:lnTo>
                      <a:pt x="258322" y="1148871"/>
                    </a:lnTo>
                    <a:lnTo>
                      <a:pt x="220337" y="1118494"/>
                    </a:lnTo>
                    <a:lnTo>
                      <a:pt x="184803" y="1085320"/>
                    </a:lnTo>
                    <a:lnTo>
                      <a:pt x="151883" y="1049513"/>
                    </a:lnTo>
                    <a:lnTo>
                      <a:pt x="121738" y="1011236"/>
                    </a:lnTo>
                    <a:lnTo>
                      <a:pt x="94532" y="970654"/>
                    </a:lnTo>
                    <a:lnTo>
                      <a:pt x="70426" y="927930"/>
                    </a:lnTo>
                    <a:lnTo>
                      <a:pt x="49584" y="883228"/>
                    </a:lnTo>
                    <a:lnTo>
                      <a:pt x="32166" y="836711"/>
                    </a:lnTo>
                    <a:lnTo>
                      <a:pt x="18337" y="788544"/>
                    </a:lnTo>
                    <a:lnTo>
                      <a:pt x="8258" y="738891"/>
                    </a:lnTo>
                    <a:lnTo>
                      <a:pt x="2091" y="687914"/>
                    </a:lnTo>
                    <a:lnTo>
                      <a:pt x="0" y="635777"/>
                    </a:lnTo>
                    <a:lnTo>
                      <a:pt x="2091" y="583636"/>
                    </a:lnTo>
                    <a:lnTo>
                      <a:pt x="8258" y="532654"/>
                    </a:lnTo>
                    <a:lnTo>
                      <a:pt x="18337" y="482997"/>
                    </a:lnTo>
                    <a:lnTo>
                      <a:pt x="32166" y="434828"/>
                    </a:lnTo>
                    <a:lnTo>
                      <a:pt x="49584" y="388310"/>
                    </a:lnTo>
                    <a:lnTo>
                      <a:pt x="70426" y="343607"/>
                    </a:lnTo>
                    <a:lnTo>
                      <a:pt x="94532" y="300883"/>
                    </a:lnTo>
                    <a:lnTo>
                      <a:pt x="121738" y="260301"/>
                    </a:lnTo>
                    <a:lnTo>
                      <a:pt x="151883" y="222026"/>
                    </a:lnTo>
                    <a:lnTo>
                      <a:pt x="184803" y="186220"/>
                    </a:lnTo>
                    <a:lnTo>
                      <a:pt x="220337" y="153047"/>
                    </a:lnTo>
                    <a:lnTo>
                      <a:pt x="258322" y="122672"/>
                    </a:lnTo>
                    <a:lnTo>
                      <a:pt x="298595" y="95257"/>
                    </a:lnTo>
                    <a:lnTo>
                      <a:pt x="340995" y="70966"/>
                    </a:lnTo>
                    <a:lnTo>
                      <a:pt x="385359" y="49964"/>
                    </a:lnTo>
                    <a:lnTo>
                      <a:pt x="431524" y="32413"/>
                    </a:lnTo>
                    <a:lnTo>
                      <a:pt x="479329" y="18478"/>
                    </a:lnTo>
                    <a:lnTo>
                      <a:pt x="528610" y="8321"/>
                    </a:lnTo>
                    <a:lnTo>
                      <a:pt x="579205" y="2107"/>
                    </a:lnTo>
                    <a:lnTo>
                      <a:pt x="630953" y="0"/>
                    </a:lnTo>
                    <a:lnTo>
                      <a:pt x="682694" y="2107"/>
                    </a:lnTo>
                    <a:lnTo>
                      <a:pt x="733285" y="8321"/>
                    </a:lnTo>
                    <a:lnTo>
                      <a:pt x="782561" y="18478"/>
                    </a:lnTo>
                    <a:lnTo>
                      <a:pt x="830361" y="32413"/>
                    </a:lnTo>
                    <a:lnTo>
                      <a:pt x="876523" y="49964"/>
                    </a:lnTo>
                    <a:lnTo>
                      <a:pt x="920884" y="70966"/>
                    </a:lnTo>
                    <a:lnTo>
                      <a:pt x="963281" y="95257"/>
                    </a:lnTo>
                    <a:lnTo>
                      <a:pt x="1003552" y="122672"/>
                    </a:lnTo>
                    <a:lnTo>
                      <a:pt x="1041535" y="153047"/>
                    </a:lnTo>
                    <a:lnTo>
                      <a:pt x="1077067" y="186220"/>
                    </a:lnTo>
                    <a:lnTo>
                      <a:pt x="1109986" y="222026"/>
                    </a:lnTo>
                    <a:lnTo>
                      <a:pt x="1140129" y="260301"/>
                    </a:lnTo>
                    <a:lnTo>
                      <a:pt x="1167335" y="300883"/>
                    </a:lnTo>
                    <a:lnTo>
                      <a:pt x="1191440" y="343607"/>
                    </a:lnTo>
                    <a:lnTo>
                      <a:pt x="1212282" y="388310"/>
                    </a:lnTo>
                    <a:lnTo>
                      <a:pt x="1229699" y="434828"/>
                    </a:lnTo>
                    <a:lnTo>
                      <a:pt x="1243528" y="482997"/>
                    </a:lnTo>
                    <a:lnTo>
                      <a:pt x="1253607" y="532654"/>
                    </a:lnTo>
                    <a:lnTo>
                      <a:pt x="1259774" y="583636"/>
                    </a:lnTo>
                    <a:lnTo>
                      <a:pt x="1261865" y="635777"/>
                    </a:lnTo>
                    <a:close/>
                  </a:path>
                </a:pathLst>
              </a:custGeom>
              <a:solidFill>
                <a:srgbClr val="A82821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9" name="object 15"/>
              <p:cNvSpPr/>
              <p:nvPr/>
            </p:nvSpPr>
            <p:spPr>
              <a:xfrm>
                <a:off x="9938757" y="1781075"/>
                <a:ext cx="857426" cy="850989"/>
              </a:xfrm>
              <a:custGeom>
                <a:avLst/>
                <a:gdLst/>
                <a:ahLst/>
                <a:cxnLst/>
                <a:rect l="l" t="t" r="r" b="b"/>
                <a:pathLst>
                  <a:path w="857426" h="850989">
                    <a:moveTo>
                      <a:pt x="857426" y="425515"/>
                    </a:moveTo>
                    <a:lnTo>
                      <a:pt x="856005" y="460408"/>
                    </a:lnTo>
                    <a:lnTo>
                      <a:pt x="851814" y="494525"/>
                    </a:lnTo>
                    <a:lnTo>
                      <a:pt x="844964" y="527756"/>
                    </a:lnTo>
                    <a:lnTo>
                      <a:pt x="835566" y="559991"/>
                    </a:lnTo>
                    <a:lnTo>
                      <a:pt x="823730" y="591122"/>
                    </a:lnTo>
                    <a:lnTo>
                      <a:pt x="809566" y="621038"/>
                    </a:lnTo>
                    <a:lnTo>
                      <a:pt x="793184" y="649629"/>
                    </a:lnTo>
                    <a:lnTo>
                      <a:pt x="774696" y="676787"/>
                    </a:lnTo>
                    <a:lnTo>
                      <a:pt x="754211" y="702402"/>
                    </a:lnTo>
                    <a:lnTo>
                      <a:pt x="731839" y="726365"/>
                    </a:lnTo>
                    <a:lnTo>
                      <a:pt x="707692" y="748564"/>
                    </a:lnTo>
                    <a:lnTo>
                      <a:pt x="681880" y="768893"/>
                    </a:lnTo>
                    <a:lnTo>
                      <a:pt x="654512" y="787239"/>
                    </a:lnTo>
                    <a:lnTo>
                      <a:pt x="625700" y="803495"/>
                    </a:lnTo>
                    <a:lnTo>
                      <a:pt x="595554" y="817551"/>
                    </a:lnTo>
                    <a:lnTo>
                      <a:pt x="564184" y="829297"/>
                    </a:lnTo>
                    <a:lnTo>
                      <a:pt x="531700" y="838623"/>
                    </a:lnTo>
                    <a:lnTo>
                      <a:pt x="498213" y="845420"/>
                    </a:lnTo>
                    <a:lnTo>
                      <a:pt x="463834" y="849579"/>
                    </a:lnTo>
                    <a:lnTo>
                      <a:pt x="428672" y="850989"/>
                    </a:lnTo>
                    <a:lnTo>
                      <a:pt x="393519" y="849579"/>
                    </a:lnTo>
                    <a:lnTo>
                      <a:pt x="359148" y="845420"/>
                    </a:lnTo>
                    <a:lnTo>
                      <a:pt x="325669" y="838623"/>
                    </a:lnTo>
                    <a:lnTo>
                      <a:pt x="293192" y="829297"/>
                    </a:lnTo>
                    <a:lnTo>
                      <a:pt x="261829" y="817551"/>
                    </a:lnTo>
                    <a:lnTo>
                      <a:pt x="231688" y="803495"/>
                    </a:lnTo>
                    <a:lnTo>
                      <a:pt x="202882" y="787239"/>
                    </a:lnTo>
                    <a:lnTo>
                      <a:pt x="175519" y="768893"/>
                    </a:lnTo>
                    <a:lnTo>
                      <a:pt x="149711" y="748564"/>
                    </a:lnTo>
                    <a:lnTo>
                      <a:pt x="125568" y="726365"/>
                    </a:lnTo>
                    <a:lnTo>
                      <a:pt x="103201" y="702402"/>
                    </a:lnTo>
                    <a:lnTo>
                      <a:pt x="82719" y="676787"/>
                    </a:lnTo>
                    <a:lnTo>
                      <a:pt x="64233" y="649629"/>
                    </a:lnTo>
                    <a:lnTo>
                      <a:pt x="47854" y="621038"/>
                    </a:lnTo>
                    <a:lnTo>
                      <a:pt x="33692" y="591122"/>
                    </a:lnTo>
                    <a:lnTo>
                      <a:pt x="21857" y="559991"/>
                    </a:lnTo>
                    <a:lnTo>
                      <a:pt x="12460" y="527756"/>
                    </a:lnTo>
                    <a:lnTo>
                      <a:pt x="5611" y="494525"/>
                    </a:lnTo>
                    <a:lnTo>
                      <a:pt x="1421" y="460408"/>
                    </a:lnTo>
                    <a:lnTo>
                      <a:pt x="0" y="425515"/>
                    </a:lnTo>
                    <a:lnTo>
                      <a:pt x="1421" y="390615"/>
                    </a:lnTo>
                    <a:lnTo>
                      <a:pt x="5611" y="356493"/>
                    </a:lnTo>
                    <a:lnTo>
                      <a:pt x="12460" y="323258"/>
                    </a:lnTo>
                    <a:lnTo>
                      <a:pt x="21857" y="291018"/>
                    </a:lnTo>
                    <a:lnTo>
                      <a:pt x="33692" y="259884"/>
                    </a:lnTo>
                    <a:lnTo>
                      <a:pt x="47854" y="229965"/>
                    </a:lnTo>
                    <a:lnTo>
                      <a:pt x="64233" y="201370"/>
                    </a:lnTo>
                    <a:lnTo>
                      <a:pt x="82719" y="174210"/>
                    </a:lnTo>
                    <a:lnTo>
                      <a:pt x="103201" y="148593"/>
                    </a:lnTo>
                    <a:lnTo>
                      <a:pt x="125568" y="124629"/>
                    </a:lnTo>
                    <a:lnTo>
                      <a:pt x="149711" y="102428"/>
                    </a:lnTo>
                    <a:lnTo>
                      <a:pt x="175519" y="82099"/>
                    </a:lnTo>
                    <a:lnTo>
                      <a:pt x="202882" y="63751"/>
                    </a:lnTo>
                    <a:lnTo>
                      <a:pt x="231688" y="47494"/>
                    </a:lnTo>
                    <a:lnTo>
                      <a:pt x="261829" y="33438"/>
                    </a:lnTo>
                    <a:lnTo>
                      <a:pt x="293192" y="21692"/>
                    </a:lnTo>
                    <a:lnTo>
                      <a:pt x="325669" y="12366"/>
                    </a:lnTo>
                    <a:lnTo>
                      <a:pt x="359148" y="5569"/>
                    </a:lnTo>
                    <a:lnTo>
                      <a:pt x="393519" y="1410"/>
                    </a:lnTo>
                    <a:lnTo>
                      <a:pt x="428672" y="0"/>
                    </a:lnTo>
                    <a:lnTo>
                      <a:pt x="463834" y="1410"/>
                    </a:lnTo>
                    <a:lnTo>
                      <a:pt x="498213" y="5569"/>
                    </a:lnTo>
                    <a:lnTo>
                      <a:pt x="531700" y="12366"/>
                    </a:lnTo>
                    <a:lnTo>
                      <a:pt x="564184" y="21692"/>
                    </a:lnTo>
                    <a:lnTo>
                      <a:pt x="595554" y="33438"/>
                    </a:lnTo>
                    <a:lnTo>
                      <a:pt x="625700" y="47494"/>
                    </a:lnTo>
                    <a:lnTo>
                      <a:pt x="654512" y="63751"/>
                    </a:lnTo>
                    <a:lnTo>
                      <a:pt x="681880" y="82099"/>
                    </a:lnTo>
                    <a:lnTo>
                      <a:pt x="707692" y="102428"/>
                    </a:lnTo>
                    <a:lnTo>
                      <a:pt x="731839" y="124629"/>
                    </a:lnTo>
                    <a:lnTo>
                      <a:pt x="754211" y="148593"/>
                    </a:lnTo>
                    <a:lnTo>
                      <a:pt x="774696" y="174210"/>
                    </a:lnTo>
                    <a:lnTo>
                      <a:pt x="793184" y="201370"/>
                    </a:lnTo>
                    <a:lnTo>
                      <a:pt x="809566" y="229965"/>
                    </a:lnTo>
                    <a:lnTo>
                      <a:pt x="823730" y="259884"/>
                    </a:lnTo>
                    <a:lnTo>
                      <a:pt x="835566" y="291018"/>
                    </a:lnTo>
                    <a:lnTo>
                      <a:pt x="844964" y="323258"/>
                    </a:lnTo>
                    <a:lnTo>
                      <a:pt x="851814" y="356493"/>
                    </a:lnTo>
                    <a:lnTo>
                      <a:pt x="856005" y="390615"/>
                    </a:lnTo>
                    <a:lnTo>
                      <a:pt x="857426" y="425515"/>
                    </a:lnTo>
                    <a:close/>
                  </a:path>
                </a:pathLst>
              </a:custGeom>
              <a:solidFill>
                <a:srgbClr val="00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0" name="object 16"/>
              <p:cNvSpPr/>
              <p:nvPr/>
            </p:nvSpPr>
            <p:spPr>
              <a:xfrm>
                <a:off x="9658376" y="1744717"/>
                <a:ext cx="13267" cy="255901"/>
              </a:xfrm>
              <a:custGeom>
                <a:avLst/>
                <a:gdLst/>
                <a:ahLst/>
                <a:cxnLst/>
                <a:rect l="l" t="t" r="r" b="b"/>
                <a:pathLst>
                  <a:path w="13267" h="255901">
                    <a:moveTo>
                      <a:pt x="10410" y="0"/>
                    </a:moveTo>
                    <a:lnTo>
                      <a:pt x="13267" y="158134"/>
                    </a:lnTo>
                    <a:lnTo>
                      <a:pt x="8891" y="182118"/>
                    </a:lnTo>
                    <a:lnTo>
                      <a:pt x="5453" y="206421"/>
                    </a:lnTo>
                    <a:lnTo>
                      <a:pt x="2974" y="231021"/>
                    </a:lnTo>
                    <a:lnTo>
                      <a:pt x="1472" y="255901"/>
                    </a:lnTo>
                    <a:lnTo>
                      <a:pt x="0" y="23506"/>
                    </a:lnTo>
                    <a:lnTo>
                      <a:pt x="10410" y="0"/>
                    </a:lnTo>
                    <a:close/>
                  </a:path>
                </a:pathLst>
              </a:custGeom>
              <a:solidFill>
                <a:srgbClr val="B89F6D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object 17"/>
              <p:cNvSpPr/>
              <p:nvPr/>
            </p:nvSpPr>
            <p:spPr>
              <a:xfrm>
                <a:off x="9606772" y="1363971"/>
                <a:ext cx="1314436" cy="1323693"/>
              </a:xfrm>
              <a:custGeom>
                <a:avLst/>
                <a:gdLst/>
                <a:ahLst/>
                <a:cxnLst/>
                <a:rect l="l" t="t" r="r" b="b"/>
                <a:pathLst>
                  <a:path w="1314436" h="1323693">
                    <a:moveTo>
                      <a:pt x="112146" y="291868"/>
                    </a:moveTo>
                    <a:lnTo>
                      <a:pt x="142011" y="250816"/>
                    </a:lnTo>
                    <a:lnTo>
                      <a:pt x="174848" y="212248"/>
                    </a:lnTo>
                    <a:lnTo>
                      <a:pt x="210502" y="176323"/>
                    </a:lnTo>
                    <a:lnTo>
                      <a:pt x="248811" y="143211"/>
                    </a:lnTo>
                    <a:lnTo>
                      <a:pt x="289592" y="113097"/>
                    </a:lnTo>
                    <a:lnTo>
                      <a:pt x="332676" y="86150"/>
                    </a:lnTo>
                    <a:lnTo>
                      <a:pt x="377894" y="62542"/>
                    </a:lnTo>
                    <a:lnTo>
                      <a:pt x="425076" y="42443"/>
                    </a:lnTo>
                    <a:lnTo>
                      <a:pt x="474053" y="26024"/>
                    </a:lnTo>
                    <a:lnTo>
                      <a:pt x="524655" y="13455"/>
                    </a:lnTo>
                    <a:lnTo>
                      <a:pt x="576712" y="4907"/>
                    </a:lnTo>
                    <a:lnTo>
                      <a:pt x="630055" y="552"/>
                    </a:lnTo>
                    <a:lnTo>
                      <a:pt x="657156" y="0"/>
                    </a:lnTo>
                    <a:lnTo>
                      <a:pt x="711192" y="2195"/>
                    </a:lnTo>
                    <a:lnTo>
                      <a:pt x="763908" y="8668"/>
                    </a:lnTo>
                    <a:lnTo>
                      <a:pt x="815256" y="19248"/>
                    </a:lnTo>
                    <a:lnTo>
                      <a:pt x="865067" y="33765"/>
                    </a:lnTo>
                    <a:lnTo>
                      <a:pt x="913170" y="52048"/>
                    </a:lnTo>
                    <a:lnTo>
                      <a:pt x="959395" y="73927"/>
                    </a:lnTo>
                    <a:lnTo>
                      <a:pt x="1003571" y="99231"/>
                    </a:lnTo>
                    <a:lnTo>
                      <a:pt x="1045529" y="127790"/>
                    </a:lnTo>
                    <a:lnTo>
                      <a:pt x="1085098" y="159433"/>
                    </a:lnTo>
                    <a:lnTo>
                      <a:pt x="1122107" y="193989"/>
                    </a:lnTo>
                    <a:lnTo>
                      <a:pt x="1156367" y="231240"/>
                    </a:lnTo>
                    <a:lnTo>
                      <a:pt x="1187735" y="271062"/>
                    </a:lnTo>
                    <a:lnTo>
                      <a:pt x="1216046" y="313285"/>
                    </a:lnTo>
                    <a:lnTo>
                      <a:pt x="1241129" y="357739"/>
                    </a:lnTo>
                    <a:lnTo>
                      <a:pt x="1262817" y="404252"/>
                    </a:lnTo>
                    <a:lnTo>
                      <a:pt x="1280941" y="452655"/>
                    </a:lnTo>
                    <a:lnTo>
                      <a:pt x="1295334" y="502776"/>
                    </a:lnTo>
                    <a:lnTo>
                      <a:pt x="1305826" y="554445"/>
                    </a:lnTo>
                    <a:lnTo>
                      <a:pt x="1312249" y="607491"/>
                    </a:lnTo>
                    <a:lnTo>
                      <a:pt x="1314436" y="661745"/>
                    </a:lnTo>
                    <a:lnTo>
                      <a:pt x="1312249" y="716131"/>
                    </a:lnTo>
                    <a:lnTo>
                      <a:pt x="1305826" y="769186"/>
                    </a:lnTo>
                    <a:lnTo>
                      <a:pt x="1295334" y="820862"/>
                    </a:lnTo>
                    <a:lnTo>
                      <a:pt x="1280941" y="870989"/>
                    </a:lnTo>
                    <a:lnTo>
                      <a:pt x="1262817" y="919395"/>
                    </a:lnTo>
                    <a:lnTo>
                      <a:pt x="1241129" y="965910"/>
                    </a:lnTo>
                    <a:lnTo>
                      <a:pt x="1216046" y="1010365"/>
                    </a:lnTo>
                    <a:lnTo>
                      <a:pt x="1187735" y="1052589"/>
                    </a:lnTo>
                    <a:lnTo>
                      <a:pt x="1156367" y="1092412"/>
                    </a:lnTo>
                    <a:lnTo>
                      <a:pt x="1122107" y="1129663"/>
                    </a:lnTo>
                    <a:lnTo>
                      <a:pt x="1085094" y="1164229"/>
                    </a:lnTo>
                    <a:lnTo>
                      <a:pt x="1045525" y="1195878"/>
                    </a:lnTo>
                    <a:lnTo>
                      <a:pt x="1003571" y="1224440"/>
                    </a:lnTo>
                    <a:lnTo>
                      <a:pt x="959400" y="1249745"/>
                    </a:lnTo>
                    <a:lnTo>
                      <a:pt x="913183" y="1271624"/>
                    </a:lnTo>
                    <a:lnTo>
                      <a:pt x="865088" y="1289907"/>
                    </a:lnTo>
                    <a:lnTo>
                      <a:pt x="815285" y="1304425"/>
                    </a:lnTo>
                    <a:lnTo>
                      <a:pt x="763943" y="1315008"/>
                    </a:lnTo>
                    <a:lnTo>
                      <a:pt x="711232" y="1321488"/>
                    </a:lnTo>
                    <a:lnTo>
                      <a:pt x="657320" y="1323693"/>
                    </a:lnTo>
                    <a:lnTo>
                      <a:pt x="603263" y="1321488"/>
                    </a:lnTo>
                    <a:lnTo>
                      <a:pt x="550533" y="1315008"/>
                    </a:lnTo>
                    <a:lnTo>
                      <a:pt x="499175" y="1304425"/>
                    </a:lnTo>
                    <a:lnTo>
                      <a:pt x="449360" y="1289907"/>
                    </a:lnTo>
                    <a:lnTo>
                      <a:pt x="401255" y="1271624"/>
                    </a:lnTo>
                    <a:lnTo>
                      <a:pt x="355032" y="1249745"/>
                    </a:lnTo>
                    <a:lnTo>
                      <a:pt x="310858" y="1224440"/>
                    </a:lnTo>
                    <a:lnTo>
                      <a:pt x="268903" y="1195878"/>
                    </a:lnTo>
                    <a:lnTo>
                      <a:pt x="229337" y="1164229"/>
                    </a:lnTo>
                    <a:lnTo>
                      <a:pt x="192329" y="1129663"/>
                    </a:lnTo>
                    <a:lnTo>
                      <a:pt x="158069" y="1092412"/>
                    </a:lnTo>
                    <a:lnTo>
                      <a:pt x="126700" y="1052590"/>
                    </a:lnTo>
                    <a:lnTo>
                      <a:pt x="98390" y="1010367"/>
                    </a:lnTo>
                    <a:lnTo>
                      <a:pt x="73307" y="965913"/>
                    </a:lnTo>
                    <a:lnTo>
                      <a:pt x="51619" y="919400"/>
                    </a:lnTo>
                    <a:lnTo>
                      <a:pt x="33495" y="870997"/>
                    </a:lnTo>
                    <a:lnTo>
                      <a:pt x="19102" y="820876"/>
                    </a:lnTo>
                    <a:lnTo>
                      <a:pt x="8610" y="769207"/>
                    </a:lnTo>
                    <a:lnTo>
                      <a:pt x="2186" y="716161"/>
                    </a:lnTo>
                    <a:lnTo>
                      <a:pt x="0" y="661907"/>
                    </a:lnTo>
                    <a:lnTo>
                      <a:pt x="2176" y="607521"/>
                    </a:lnTo>
                    <a:lnTo>
                      <a:pt x="8594" y="554465"/>
                    </a:lnTo>
                    <a:lnTo>
                      <a:pt x="19084" y="502789"/>
                    </a:lnTo>
                    <a:lnTo>
                      <a:pt x="33477" y="452661"/>
                    </a:lnTo>
                    <a:lnTo>
                      <a:pt x="51603" y="404252"/>
                    </a:lnTo>
                    <a:lnTo>
                      <a:pt x="53075" y="636647"/>
                    </a:lnTo>
                    <a:lnTo>
                      <a:pt x="52570" y="661785"/>
                    </a:lnTo>
                    <a:lnTo>
                      <a:pt x="54578" y="711903"/>
                    </a:lnTo>
                    <a:lnTo>
                      <a:pt x="60495" y="760789"/>
                    </a:lnTo>
                    <a:lnTo>
                      <a:pt x="70166" y="808407"/>
                    </a:lnTo>
                    <a:lnTo>
                      <a:pt x="83435" y="854601"/>
                    </a:lnTo>
                    <a:lnTo>
                      <a:pt x="100145" y="899214"/>
                    </a:lnTo>
                    <a:lnTo>
                      <a:pt x="120139" y="942089"/>
                    </a:lnTo>
                    <a:lnTo>
                      <a:pt x="143262" y="983068"/>
                    </a:lnTo>
                    <a:lnTo>
                      <a:pt x="169357" y="1021995"/>
                    </a:lnTo>
                    <a:lnTo>
                      <a:pt x="198268" y="1058713"/>
                    </a:lnTo>
                    <a:lnTo>
                      <a:pt x="229838" y="1093064"/>
                    </a:lnTo>
                    <a:lnTo>
                      <a:pt x="263885" y="1124845"/>
                    </a:lnTo>
                    <a:lnTo>
                      <a:pt x="300276" y="1153949"/>
                    </a:lnTo>
                    <a:lnTo>
                      <a:pt x="338856" y="1180219"/>
                    </a:lnTo>
                    <a:lnTo>
                      <a:pt x="379471" y="1203498"/>
                    </a:lnTo>
                    <a:lnTo>
                      <a:pt x="421965" y="1223628"/>
                    </a:lnTo>
                    <a:lnTo>
                      <a:pt x="466183" y="1240453"/>
                    </a:lnTo>
                    <a:lnTo>
                      <a:pt x="511970" y="1253815"/>
                    </a:lnTo>
                    <a:lnTo>
                      <a:pt x="559172" y="1263558"/>
                    </a:lnTo>
                    <a:lnTo>
                      <a:pt x="607632" y="1269524"/>
                    </a:lnTo>
                    <a:lnTo>
                      <a:pt x="657197" y="1271555"/>
                    </a:lnTo>
                    <a:lnTo>
                      <a:pt x="706863" y="1269524"/>
                    </a:lnTo>
                    <a:lnTo>
                      <a:pt x="755306" y="1263558"/>
                    </a:lnTo>
                    <a:lnTo>
                      <a:pt x="802494" y="1253816"/>
                    </a:lnTo>
                    <a:lnTo>
                      <a:pt x="848271" y="1240456"/>
                    </a:lnTo>
                    <a:lnTo>
                      <a:pt x="892481" y="1223633"/>
                    </a:lnTo>
                    <a:lnTo>
                      <a:pt x="934970" y="1203506"/>
                    </a:lnTo>
                    <a:lnTo>
                      <a:pt x="975582" y="1180233"/>
                    </a:lnTo>
                    <a:lnTo>
                      <a:pt x="1014160" y="1153970"/>
                    </a:lnTo>
                    <a:lnTo>
                      <a:pt x="1050551" y="1124875"/>
                    </a:lnTo>
                    <a:lnTo>
                      <a:pt x="1084598" y="1093105"/>
                    </a:lnTo>
                    <a:lnTo>
                      <a:pt x="1116178" y="1058752"/>
                    </a:lnTo>
                    <a:lnTo>
                      <a:pt x="1145094" y="1022031"/>
                    </a:lnTo>
                    <a:lnTo>
                      <a:pt x="1171191" y="983099"/>
                    </a:lnTo>
                    <a:lnTo>
                      <a:pt x="1194314" y="942113"/>
                    </a:lnTo>
                    <a:lnTo>
                      <a:pt x="1214306" y="899229"/>
                    </a:lnTo>
                    <a:lnTo>
                      <a:pt x="1231013" y="854607"/>
                    </a:lnTo>
                    <a:lnTo>
                      <a:pt x="1244277" y="808402"/>
                    </a:lnTo>
                    <a:lnTo>
                      <a:pt x="1253945" y="760772"/>
                    </a:lnTo>
                    <a:lnTo>
                      <a:pt x="1259859" y="711875"/>
                    </a:lnTo>
                    <a:lnTo>
                      <a:pt x="1261865" y="661867"/>
                    </a:lnTo>
                    <a:lnTo>
                      <a:pt x="1259849" y="611738"/>
                    </a:lnTo>
                    <a:lnTo>
                      <a:pt x="1253929" y="562844"/>
                    </a:lnTo>
                    <a:lnTo>
                      <a:pt x="1244259" y="515219"/>
                    </a:lnTo>
                    <a:lnTo>
                      <a:pt x="1230995" y="469021"/>
                    </a:lnTo>
                    <a:lnTo>
                      <a:pt x="1214291" y="424407"/>
                    </a:lnTo>
                    <a:lnTo>
                      <a:pt x="1194302" y="381534"/>
                    </a:lnTo>
                    <a:lnTo>
                      <a:pt x="1171184" y="340558"/>
                    </a:lnTo>
                    <a:lnTo>
                      <a:pt x="1145090" y="301637"/>
                    </a:lnTo>
                    <a:lnTo>
                      <a:pt x="1116176" y="264928"/>
                    </a:lnTo>
                    <a:lnTo>
                      <a:pt x="1084598" y="230588"/>
                    </a:lnTo>
                    <a:lnTo>
                      <a:pt x="1050560" y="198808"/>
                    </a:lnTo>
                    <a:lnTo>
                      <a:pt x="1014172" y="169707"/>
                    </a:lnTo>
                    <a:lnTo>
                      <a:pt x="975591" y="143442"/>
                    </a:lnTo>
                    <a:lnTo>
                      <a:pt x="934973" y="120169"/>
                    </a:lnTo>
                    <a:lnTo>
                      <a:pt x="892476" y="100044"/>
                    </a:lnTo>
                    <a:lnTo>
                      <a:pt x="848256" y="83225"/>
                    </a:lnTo>
                    <a:lnTo>
                      <a:pt x="802469" y="69869"/>
                    </a:lnTo>
                    <a:lnTo>
                      <a:pt x="755273" y="60131"/>
                    </a:lnTo>
                    <a:lnTo>
                      <a:pt x="706824" y="54168"/>
                    </a:lnTo>
                    <a:lnTo>
                      <a:pt x="657279" y="52137"/>
                    </a:lnTo>
                    <a:lnTo>
                      <a:pt x="607602" y="54168"/>
                    </a:lnTo>
                    <a:lnTo>
                      <a:pt x="559151" y="60131"/>
                    </a:lnTo>
                    <a:lnTo>
                      <a:pt x="511956" y="69869"/>
                    </a:lnTo>
                    <a:lnTo>
                      <a:pt x="466174" y="83225"/>
                    </a:lnTo>
                    <a:lnTo>
                      <a:pt x="421959" y="100044"/>
                    </a:lnTo>
                    <a:lnTo>
                      <a:pt x="379468" y="120169"/>
                    </a:lnTo>
                    <a:lnTo>
                      <a:pt x="338855" y="143442"/>
                    </a:lnTo>
                    <a:lnTo>
                      <a:pt x="300276" y="169707"/>
                    </a:lnTo>
                    <a:lnTo>
                      <a:pt x="263885" y="198808"/>
                    </a:lnTo>
                    <a:lnTo>
                      <a:pt x="229838" y="230588"/>
                    </a:lnTo>
                    <a:lnTo>
                      <a:pt x="198268" y="264928"/>
                    </a:lnTo>
                    <a:lnTo>
                      <a:pt x="169357" y="301638"/>
                    </a:lnTo>
                    <a:lnTo>
                      <a:pt x="143262" y="340559"/>
                    </a:lnTo>
                    <a:lnTo>
                      <a:pt x="120139" y="381536"/>
                    </a:lnTo>
                    <a:lnTo>
                      <a:pt x="100145" y="424412"/>
                    </a:lnTo>
                    <a:lnTo>
                      <a:pt x="83435" y="469030"/>
                    </a:lnTo>
                    <a:lnTo>
                      <a:pt x="70166" y="515233"/>
                    </a:lnTo>
                    <a:lnTo>
                      <a:pt x="64871" y="538880"/>
                    </a:lnTo>
                    <a:lnTo>
                      <a:pt x="62014" y="380746"/>
                    </a:lnTo>
                    <a:lnTo>
                      <a:pt x="73295" y="357733"/>
                    </a:lnTo>
                    <a:lnTo>
                      <a:pt x="85425" y="335235"/>
                    </a:lnTo>
                    <a:lnTo>
                      <a:pt x="98382" y="313273"/>
                    </a:lnTo>
                    <a:lnTo>
                      <a:pt x="112146" y="29186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object 18"/>
              <p:cNvSpPr/>
              <p:nvPr/>
            </p:nvSpPr>
            <p:spPr>
              <a:xfrm>
                <a:off x="8400256" y="1505008"/>
                <a:ext cx="2407360" cy="1153666"/>
              </a:xfrm>
              <a:custGeom>
                <a:avLst/>
                <a:gdLst/>
                <a:ahLst/>
                <a:cxnLst/>
                <a:rect l="l" t="t" r="r" b="b"/>
                <a:pathLst>
                  <a:path w="2407360" h="1153666">
                    <a:moveTo>
                      <a:pt x="47267" y="602712"/>
                    </a:moveTo>
                    <a:lnTo>
                      <a:pt x="51260" y="582357"/>
                    </a:lnTo>
                    <a:lnTo>
                      <a:pt x="57102" y="563086"/>
                    </a:lnTo>
                    <a:lnTo>
                      <a:pt x="64602" y="544790"/>
                    </a:lnTo>
                    <a:lnTo>
                      <a:pt x="73568" y="527357"/>
                    </a:lnTo>
                    <a:lnTo>
                      <a:pt x="83809" y="510678"/>
                    </a:lnTo>
                    <a:lnTo>
                      <a:pt x="95133" y="494643"/>
                    </a:lnTo>
                    <a:lnTo>
                      <a:pt x="107350" y="479142"/>
                    </a:lnTo>
                    <a:lnTo>
                      <a:pt x="120267" y="464065"/>
                    </a:lnTo>
                    <a:lnTo>
                      <a:pt x="133693" y="449301"/>
                    </a:lnTo>
                    <a:lnTo>
                      <a:pt x="147437" y="434742"/>
                    </a:lnTo>
                    <a:lnTo>
                      <a:pt x="161308" y="420275"/>
                    </a:lnTo>
                    <a:lnTo>
                      <a:pt x="175113" y="405793"/>
                    </a:lnTo>
                    <a:lnTo>
                      <a:pt x="188662" y="391184"/>
                    </a:lnTo>
                    <a:lnTo>
                      <a:pt x="201764" y="376338"/>
                    </a:lnTo>
                    <a:lnTo>
                      <a:pt x="214226" y="361147"/>
                    </a:lnTo>
                    <a:lnTo>
                      <a:pt x="225858" y="345498"/>
                    </a:lnTo>
                    <a:lnTo>
                      <a:pt x="236467" y="329283"/>
                    </a:lnTo>
                    <a:lnTo>
                      <a:pt x="245864" y="312391"/>
                    </a:lnTo>
                    <a:lnTo>
                      <a:pt x="421675" y="79970"/>
                    </a:lnTo>
                    <a:lnTo>
                      <a:pt x="472020" y="42763"/>
                    </a:lnTo>
                    <a:lnTo>
                      <a:pt x="529329" y="17859"/>
                    </a:lnTo>
                    <a:lnTo>
                      <a:pt x="592898" y="4017"/>
                    </a:lnTo>
                    <a:lnTo>
                      <a:pt x="662027" y="0"/>
                    </a:lnTo>
                    <a:lnTo>
                      <a:pt x="698458" y="1287"/>
                    </a:lnTo>
                    <a:lnTo>
                      <a:pt x="774612" y="9681"/>
                    </a:lnTo>
                    <a:lnTo>
                      <a:pt x="814160" y="16477"/>
                    </a:lnTo>
                    <a:lnTo>
                      <a:pt x="854572" y="24800"/>
                    </a:lnTo>
                    <a:lnTo>
                      <a:pt x="895760" y="34494"/>
                    </a:lnTo>
                    <a:lnTo>
                      <a:pt x="937637" y="45404"/>
                    </a:lnTo>
                    <a:lnTo>
                      <a:pt x="980115" y="57376"/>
                    </a:lnTo>
                    <a:lnTo>
                      <a:pt x="1023106" y="70255"/>
                    </a:lnTo>
                    <a:lnTo>
                      <a:pt x="1066523" y="83885"/>
                    </a:lnTo>
                    <a:lnTo>
                      <a:pt x="1110277" y="98112"/>
                    </a:lnTo>
                    <a:lnTo>
                      <a:pt x="1154282" y="112780"/>
                    </a:lnTo>
                    <a:lnTo>
                      <a:pt x="2391442" y="602653"/>
                    </a:lnTo>
                    <a:lnTo>
                      <a:pt x="2399506" y="661329"/>
                    </a:lnTo>
                    <a:lnTo>
                      <a:pt x="2397960" y="674910"/>
                    </a:lnTo>
                    <a:lnTo>
                      <a:pt x="2397687" y="687543"/>
                    </a:lnTo>
                    <a:lnTo>
                      <a:pt x="2398400" y="699376"/>
                    </a:lnTo>
                    <a:lnTo>
                      <a:pt x="2399814" y="710557"/>
                    </a:lnTo>
                    <a:lnTo>
                      <a:pt x="2401641" y="721236"/>
                    </a:lnTo>
                    <a:lnTo>
                      <a:pt x="2403596" y="731560"/>
                    </a:lnTo>
                    <a:lnTo>
                      <a:pt x="2405392" y="741679"/>
                    </a:lnTo>
                    <a:lnTo>
                      <a:pt x="2406742" y="751740"/>
                    </a:lnTo>
                    <a:lnTo>
                      <a:pt x="2407360" y="761893"/>
                    </a:lnTo>
                    <a:lnTo>
                      <a:pt x="2406960" y="772287"/>
                    </a:lnTo>
                    <a:lnTo>
                      <a:pt x="2396786" y="806394"/>
                    </a:lnTo>
                    <a:lnTo>
                      <a:pt x="2381837" y="832094"/>
                    </a:lnTo>
                    <a:lnTo>
                      <a:pt x="2356575" y="869606"/>
                    </a:lnTo>
                    <a:lnTo>
                      <a:pt x="2328392" y="905634"/>
                    </a:lnTo>
                    <a:lnTo>
                      <a:pt x="2297422" y="940012"/>
                    </a:lnTo>
                    <a:lnTo>
                      <a:pt x="2263801" y="972573"/>
                    </a:lnTo>
                    <a:lnTo>
                      <a:pt x="2227664" y="1003151"/>
                    </a:lnTo>
                    <a:lnTo>
                      <a:pt x="2189147" y="1031578"/>
                    </a:lnTo>
                    <a:lnTo>
                      <a:pt x="2148384" y="1057689"/>
                    </a:lnTo>
                    <a:lnTo>
                      <a:pt x="2127203" y="1069823"/>
                    </a:lnTo>
                    <a:lnTo>
                      <a:pt x="2105511" y="1081315"/>
                    </a:lnTo>
                    <a:lnTo>
                      <a:pt x="2083326" y="1092144"/>
                    </a:lnTo>
                    <a:lnTo>
                      <a:pt x="2060664" y="1102290"/>
                    </a:lnTo>
                    <a:lnTo>
                      <a:pt x="2037543" y="1111732"/>
                    </a:lnTo>
                    <a:lnTo>
                      <a:pt x="1757677" y="1153666"/>
                    </a:lnTo>
                    <a:lnTo>
                      <a:pt x="1680504" y="1110449"/>
                    </a:lnTo>
                    <a:lnTo>
                      <a:pt x="0" y="1104461"/>
                    </a:lnTo>
                    <a:lnTo>
                      <a:pt x="64410" y="906948"/>
                    </a:lnTo>
                    <a:lnTo>
                      <a:pt x="39028" y="909188"/>
                    </a:lnTo>
                    <a:lnTo>
                      <a:pt x="45594" y="647113"/>
                    </a:lnTo>
                    <a:lnTo>
                      <a:pt x="45315" y="624260"/>
                    </a:lnTo>
                    <a:lnTo>
                      <a:pt x="47267" y="602712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3" name="object 19"/>
              <p:cNvSpPr/>
              <p:nvPr/>
            </p:nvSpPr>
            <p:spPr>
              <a:xfrm>
                <a:off x="8448659" y="1826598"/>
                <a:ext cx="2315458" cy="737752"/>
              </a:xfrm>
              <a:custGeom>
                <a:avLst/>
                <a:gdLst/>
                <a:ahLst/>
                <a:cxnLst/>
                <a:rect l="l" t="t" r="r" b="b"/>
                <a:pathLst>
                  <a:path w="2315458" h="737752">
                    <a:moveTo>
                      <a:pt x="2315458" y="539383"/>
                    </a:moveTo>
                    <a:lnTo>
                      <a:pt x="2268202" y="602947"/>
                    </a:lnTo>
                    <a:lnTo>
                      <a:pt x="782777" y="373030"/>
                    </a:lnTo>
                    <a:lnTo>
                      <a:pt x="779658" y="497062"/>
                    </a:lnTo>
                    <a:lnTo>
                      <a:pt x="2235473" y="638914"/>
                    </a:lnTo>
                    <a:lnTo>
                      <a:pt x="2200324" y="668934"/>
                    </a:lnTo>
                    <a:lnTo>
                      <a:pt x="931030" y="573904"/>
                    </a:lnTo>
                    <a:lnTo>
                      <a:pt x="811073" y="737752"/>
                    </a:lnTo>
                    <a:lnTo>
                      <a:pt x="645768" y="735430"/>
                    </a:lnTo>
                    <a:lnTo>
                      <a:pt x="612978" y="734677"/>
                    </a:lnTo>
                    <a:lnTo>
                      <a:pt x="520250" y="735125"/>
                    </a:lnTo>
                    <a:lnTo>
                      <a:pt x="571754" y="592438"/>
                    </a:lnTo>
                    <a:lnTo>
                      <a:pt x="559269" y="592828"/>
                    </a:lnTo>
                    <a:lnTo>
                      <a:pt x="546045" y="593397"/>
                    </a:lnTo>
                    <a:lnTo>
                      <a:pt x="537220" y="593639"/>
                    </a:lnTo>
                    <a:lnTo>
                      <a:pt x="487501" y="733699"/>
                    </a:lnTo>
                    <a:lnTo>
                      <a:pt x="393050" y="734412"/>
                    </a:lnTo>
                    <a:lnTo>
                      <a:pt x="438008" y="594108"/>
                    </a:lnTo>
                    <a:lnTo>
                      <a:pt x="405505" y="594108"/>
                    </a:lnTo>
                    <a:lnTo>
                      <a:pt x="358536" y="734412"/>
                    </a:lnTo>
                    <a:lnTo>
                      <a:pt x="257047" y="734025"/>
                    </a:lnTo>
                    <a:lnTo>
                      <a:pt x="306499" y="593273"/>
                    </a:lnTo>
                    <a:lnTo>
                      <a:pt x="293941" y="593143"/>
                    </a:lnTo>
                    <a:lnTo>
                      <a:pt x="280843" y="592988"/>
                    </a:lnTo>
                    <a:lnTo>
                      <a:pt x="273893" y="592886"/>
                    </a:lnTo>
                    <a:lnTo>
                      <a:pt x="226370" y="732477"/>
                    </a:lnTo>
                    <a:lnTo>
                      <a:pt x="121926" y="734962"/>
                    </a:lnTo>
                    <a:lnTo>
                      <a:pt x="167951" y="590503"/>
                    </a:lnTo>
                    <a:lnTo>
                      <a:pt x="155264" y="590103"/>
                    </a:lnTo>
                    <a:lnTo>
                      <a:pt x="142571" y="589713"/>
                    </a:lnTo>
                    <a:lnTo>
                      <a:pt x="136988" y="589546"/>
                    </a:lnTo>
                    <a:lnTo>
                      <a:pt x="91229" y="734045"/>
                    </a:lnTo>
                    <a:lnTo>
                      <a:pt x="0" y="732925"/>
                    </a:lnTo>
                    <a:lnTo>
                      <a:pt x="42434" y="586165"/>
                    </a:lnTo>
                    <a:lnTo>
                      <a:pt x="25197" y="586124"/>
                    </a:lnTo>
                    <a:lnTo>
                      <a:pt x="27414" y="550951"/>
                    </a:lnTo>
                    <a:lnTo>
                      <a:pt x="58309" y="552319"/>
                    </a:lnTo>
                    <a:lnTo>
                      <a:pt x="89220" y="553568"/>
                    </a:lnTo>
                    <a:lnTo>
                      <a:pt x="120148" y="554697"/>
                    </a:lnTo>
                    <a:lnTo>
                      <a:pt x="151093" y="555707"/>
                    </a:lnTo>
                    <a:lnTo>
                      <a:pt x="182055" y="556598"/>
                    </a:lnTo>
                    <a:lnTo>
                      <a:pt x="213034" y="557367"/>
                    </a:lnTo>
                    <a:lnTo>
                      <a:pt x="244030" y="558016"/>
                    </a:lnTo>
                    <a:lnTo>
                      <a:pt x="275043" y="558544"/>
                    </a:lnTo>
                    <a:lnTo>
                      <a:pt x="306074" y="558949"/>
                    </a:lnTo>
                    <a:lnTo>
                      <a:pt x="337122" y="559233"/>
                    </a:lnTo>
                    <a:lnTo>
                      <a:pt x="368188" y="559394"/>
                    </a:lnTo>
                    <a:lnTo>
                      <a:pt x="430373" y="559346"/>
                    </a:lnTo>
                    <a:lnTo>
                      <a:pt x="461493" y="559136"/>
                    </a:lnTo>
                    <a:lnTo>
                      <a:pt x="492631" y="558802"/>
                    </a:lnTo>
                    <a:lnTo>
                      <a:pt x="523787" y="558343"/>
                    </a:lnTo>
                    <a:lnTo>
                      <a:pt x="554962" y="557758"/>
                    </a:lnTo>
                    <a:lnTo>
                      <a:pt x="586156" y="557048"/>
                    </a:lnTo>
                    <a:lnTo>
                      <a:pt x="617368" y="556212"/>
                    </a:lnTo>
                    <a:lnTo>
                      <a:pt x="648600" y="555249"/>
                    </a:lnTo>
                    <a:lnTo>
                      <a:pt x="660990" y="536142"/>
                    </a:lnTo>
                    <a:lnTo>
                      <a:pt x="669259" y="512328"/>
                    </a:lnTo>
                    <a:lnTo>
                      <a:pt x="674492" y="485775"/>
                    </a:lnTo>
                    <a:lnTo>
                      <a:pt x="677778" y="458452"/>
                    </a:lnTo>
                    <a:lnTo>
                      <a:pt x="681349" y="358224"/>
                    </a:lnTo>
                    <a:lnTo>
                      <a:pt x="643337" y="358062"/>
                    </a:lnTo>
                    <a:lnTo>
                      <a:pt x="617392" y="357884"/>
                    </a:lnTo>
                    <a:lnTo>
                      <a:pt x="603806" y="357919"/>
                    </a:lnTo>
                    <a:lnTo>
                      <a:pt x="599139" y="370772"/>
                    </a:lnTo>
                    <a:lnTo>
                      <a:pt x="592463" y="381206"/>
                    </a:lnTo>
                    <a:lnTo>
                      <a:pt x="584235" y="389170"/>
                    </a:lnTo>
                    <a:lnTo>
                      <a:pt x="574915" y="394616"/>
                    </a:lnTo>
                    <a:lnTo>
                      <a:pt x="564961" y="397497"/>
                    </a:lnTo>
                    <a:lnTo>
                      <a:pt x="554831" y="397763"/>
                    </a:lnTo>
                    <a:lnTo>
                      <a:pt x="544984" y="395366"/>
                    </a:lnTo>
                    <a:lnTo>
                      <a:pt x="535879" y="390257"/>
                    </a:lnTo>
                    <a:lnTo>
                      <a:pt x="527974" y="382389"/>
                    </a:lnTo>
                    <a:lnTo>
                      <a:pt x="521727" y="371712"/>
                    </a:lnTo>
                    <a:lnTo>
                      <a:pt x="517809" y="359222"/>
                    </a:lnTo>
                    <a:lnTo>
                      <a:pt x="505852" y="359306"/>
                    </a:lnTo>
                    <a:lnTo>
                      <a:pt x="493539" y="359471"/>
                    </a:lnTo>
                    <a:lnTo>
                      <a:pt x="480933" y="359700"/>
                    </a:lnTo>
                    <a:lnTo>
                      <a:pt x="468095" y="359977"/>
                    </a:lnTo>
                    <a:lnTo>
                      <a:pt x="455090" y="360284"/>
                    </a:lnTo>
                    <a:lnTo>
                      <a:pt x="441980" y="360602"/>
                    </a:lnTo>
                    <a:lnTo>
                      <a:pt x="428828" y="360916"/>
                    </a:lnTo>
                    <a:lnTo>
                      <a:pt x="415696" y="361207"/>
                    </a:lnTo>
                    <a:lnTo>
                      <a:pt x="402649" y="361459"/>
                    </a:lnTo>
                    <a:lnTo>
                      <a:pt x="389748" y="361654"/>
                    </a:lnTo>
                    <a:lnTo>
                      <a:pt x="364637" y="361803"/>
                    </a:lnTo>
                    <a:lnTo>
                      <a:pt x="349754" y="361686"/>
                    </a:lnTo>
                    <a:lnTo>
                      <a:pt x="344175" y="375652"/>
                    </a:lnTo>
                    <a:lnTo>
                      <a:pt x="337465" y="387510"/>
                    </a:lnTo>
                    <a:lnTo>
                      <a:pt x="329812" y="397300"/>
                    </a:lnTo>
                    <a:lnTo>
                      <a:pt x="321402" y="405064"/>
                    </a:lnTo>
                    <a:lnTo>
                      <a:pt x="312421" y="410842"/>
                    </a:lnTo>
                    <a:lnTo>
                      <a:pt x="303057" y="414675"/>
                    </a:lnTo>
                    <a:lnTo>
                      <a:pt x="293495" y="416604"/>
                    </a:lnTo>
                    <a:lnTo>
                      <a:pt x="283922" y="416670"/>
                    </a:lnTo>
                    <a:lnTo>
                      <a:pt x="274526" y="414914"/>
                    </a:lnTo>
                    <a:lnTo>
                      <a:pt x="265492" y="411377"/>
                    </a:lnTo>
                    <a:lnTo>
                      <a:pt x="257008" y="406099"/>
                    </a:lnTo>
                    <a:lnTo>
                      <a:pt x="249259" y="399122"/>
                    </a:lnTo>
                    <a:lnTo>
                      <a:pt x="242432" y="390487"/>
                    </a:lnTo>
                    <a:lnTo>
                      <a:pt x="236715" y="380234"/>
                    </a:lnTo>
                    <a:lnTo>
                      <a:pt x="232293" y="368404"/>
                    </a:lnTo>
                    <a:lnTo>
                      <a:pt x="230166" y="359711"/>
                    </a:lnTo>
                    <a:lnTo>
                      <a:pt x="218331" y="359354"/>
                    </a:lnTo>
                    <a:lnTo>
                      <a:pt x="205959" y="359116"/>
                    </a:lnTo>
                    <a:lnTo>
                      <a:pt x="193172" y="358964"/>
                    </a:lnTo>
                    <a:lnTo>
                      <a:pt x="166843" y="358779"/>
                    </a:lnTo>
                    <a:lnTo>
                      <a:pt x="153546" y="358677"/>
                    </a:lnTo>
                    <a:lnTo>
                      <a:pt x="140323" y="358524"/>
                    </a:lnTo>
                    <a:lnTo>
                      <a:pt x="127296" y="358284"/>
                    </a:lnTo>
                    <a:lnTo>
                      <a:pt x="114588" y="357924"/>
                    </a:lnTo>
                    <a:lnTo>
                      <a:pt x="102321" y="357409"/>
                    </a:lnTo>
                    <a:lnTo>
                      <a:pt x="90778" y="356717"/>
                    </a:lnTo>
                    <a:lnTo>
                      <a:pt x="83431" y="370755"/>
                    </a:lnTo>
                    <a:lnTo>
                      <a:pt x="76143" y="381204"/>
                    </a:lnTo>
                    <a:lnTo>
                      <a:pt x="68978" y="388185"/>
                    </a:lnTo>
                    <a:lnTo>
                      <a:pt x="62001" y="391822"/>
                    </a:lnTo>
                    <a:lnTo>
                      <a:pt x="55276" y="392236"/>
                    </a:lnTo>
                    <a:lnTo>
                      <a:pt x="48866" y="389549"/>
                    </a:lnTo>
                    <a:lnTo>
                      <a:pt x="42836" y="383883"/>
                    </a:lnTo>
                    <a:lnTo>
                      <a:pt x="37251" y="375360"/>
                    </a:lnTo>
                    <a:lnTo>
                      <a:pt x="32173" y="364102"/>
                    </a:lnTo>
                    <a:lnTo>
                      <a:pt x="28337" y="352583"/>
                    </a:lnTo>
                    <a:lnTo>
                      <a:pt x="22961" y="352155"/>
                    </a:lnTo>
                    <a:lnTo>
                      <a:pt x="22534" y="333700"/>
                    </a:lnTo>
                    <a:lnTo>
                      <a:pt x="22742" y="316816"/>
                    </a:lnTo>
                    <a:lnTo>
                      <a:pt x="23569" y="301369"/>
                    </a:lnTo>
                    <a:lnTo>
                      <a:pt x="24998" y="287223"/>
                    </a:lnTo>
                    <a:lnTo>
                      <a:pt x="27011" y="274243"/>
                    </a:lnTo>
                    <a:lnTo>
                      <a:pt x="29592" y="262294"/>
                    </a:lnTo>
                    <a:lnTo>
                      <a:pt x="32725" y="251239"/>
                    </a:lnTo>
                    <a:lnTo>
                      <a:pt x="36393" y="240945"/>
                    </a:lnTo>
                    <a:lnTo>
                      <a:pt x="40578" y="231276"/>
                    </a:lnTo>
                    <a:lnTo>
                      <a:pt x="45265" y="222096"/>
                    </a:lnTo>
                    <a:lnTo>
                      <a:pt x="50436" y="213271"/>
                    </a:lnTo>
                    <a:lnTo>
                      <a:pt x="56074" y="204664"/>
                    </a:lnTo>
                    <a:lnTo>
                      <a:pt x="56469" y="204091"/>
                    </a:lnTo>
                    <a:lnTo>
                      <a:pt x="58711" y="216128"/>
                    </a:lnTo>
                    <a:lnTo>
                      <a:pt x="69933" y="227726"/>
                    </a:lnTo>
                    <a:lnTo>
                      <a:pt x="116239" y="248341"/>
                    </a:lnTo>
                    <a:lnTo>
                      <a:pt x="149781" y="256722"/>
                    </a:lnTo>
                    <a:lnTo>
                      <a:pt x="189222" y="263397"/>
                    </a:lnTo>
                    <a:lnTo>
                      <a:pt x="233791" y="268048"/>
                    </a:lnTo>
                    <a:lnTo>
                      <a:pt x="282719" y="270358"/>
                    </a:lnTo>
                    <a:lnTo>
                      <a:pt x="335235" y="270009"/>
                    </a:lnTo>
                    <a:lnTo>
                      <a:pt x="390567" y="266685"/>
                    </a:lnTo>
                    <a:lnTo>
                      <a:pt x="447947" y="260068"/>
                    </a:lnTo>
                    <a:lnTo>
                      <a:pt x="506603" y="249841"/>
                    </a:lnTo>
                    <a:lnTo>
                      <a:pt x="565764" y="235687"/>
                    </a:lnTo>
                    <a:lnTo>
                      <a:pt x="624662" y="217288"/>
                    </a:lnTo>
                    <a:lnTo>
                      <a:pt x="682524" y="194328"/>
                    </a:lnTo>
                    <a:lnTo>
                      <a:pt x="738581" y="166489"/>
                    </a:lnTo>
                    <a:lnTo>
                      <a:pt x="792062" y="133453"/>
                    </a:lnTo>
                    <a:lnTo>
                      <a:pt x="842197" y="94905"/>
                    </a:lnTo>
                    <a:lnTo>
                      <a:pt x="888216" y="50526"/>
                    </a:lnTo>
                    <a:lnTo>
                      <a:pt x="929347" y="0"/>
                    </a:lnTo>
                    <a:lnTo>
                      <a:pt x="1063606" y="28553"/>
                    </a:lnTo>
                    <a:lnTo>
                      <a:pt x="1066089" y="298327"/>
                    </a:lnTo>
                    <a:lnTo>
                      <a:pt x="1155739" y="316738"/>
                    </a:lnTo>
                    <a:lnTo>
                      <a:pt x="1150055" y="54011"/>
                    </a:lnTo>
                    <a:lnTo>
                      <a:pt x="2172273" y="349405"/>
                    </a:lnTo>
                    <a:lnTo>
                      <a:pt x="2172109" y="373865"/>
                    </a:lnTo>
                    <a:lnTo>
                      <a:pt x="1254683" y="124173"/>
                    </a:lnTo>
                    <a:lnTo>
                      <a:pt x="1256017" y="337674"/>
                    </a:lnTo>
                    <a:lnTo>
                      <a:pt x="2315458" y="53938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4" name="object 20"/>
              <p:cNvSpPr/>
              <p:nvPr/>
            </p:nvSpPr>
            <p:spPr>
              <a:xfrm>
                <a:off x="8714604" y="1616327"/>
                <a:ext cx="294495" cy="164682"/>
              </a:xfrm>
              <a:custGeom>
                <a:avLst/>
                <a:gdLst/>
                <a:ahLst/>
                <a:cxnLst/>
                <a:rect l="l" t="t" r="r" b="b"/>
                <a:pathLst>
                  <a:path w="294495" h="164682">
                    <a:moveTo>
                      <a:pt x="103849" y="19286"/>
                    </a:moveTo>
                    <a:lnTo>
                      <a:pt x="294495" y="0"/>
                    </a:lnTo>
                    <a:lnTo>
                      <a:pt x="192103" y="164682"/>
                    </a:lnTo>
                    <a:lnTo>
                      <a:pt x="0" y="162931"/>
                    </a:lnTo>
                    <a:lnTo>
                      <a:pt x="103849" y="19286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object 21"/>
              <p:cNvSpPr/>
              <p:nvPr/>
            </p:nvSpPr>
            <p:spPr>
              <a:xfrm>
                <a:off x="8965885" y="1621563"/>
                <a:ext cx="310808" cy="157697"/>
              </a:xfrm>
              <a:custGeom>
                <a:avLst/>
                <a:gdLst/>
                <a:ahLst/>
                <a:cxnLst/>
                <a:rect l="l" t="t" r="r" b="b"/>
                <a:pathLst>
                  <a:path w="310808" h="157697">
                    <a:moveTo>
                      <a:pt x="310808" y="12260"/>
                    </a:moveTo>
                    <a:lnTo>
                      <a:pt x="233819" y="155945"/>
                    </a:lnTo>
                    <a:lnTo>
                      <a:pt x="0" y="157697"/>
                    </a:lnTo>
                    <a:lnTo>
                      <a:pt x="96154" y="0"/>
                    </a:lnTo>
                    <a:lnTo>
                      <a:pt x="310808" y="122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6" name="object 22"/>
              <p:cNvSpPr/>
              <p:nvPr/>
            </p:nvSpPr>
            <p:spPr>
              <a:xfrm>
                <a:off x="9246551" y="1637373"/>
                <a:ext cx="166043" cy="138389"/>
              </a:xfrm>
              <a:custGeom>
                <a:avLst/>
                <a:gdLst/>
                <a:ahLst/>
                <a:cxnLst/>
                <a:rect l="l" t="t" r="r" b="b"/>
                <a:pathLst>
                  <a:path w="166043" h="138389">
                    <a:moveTo>
                      <a:pt x="166043" y="13991"/>
                    </a:moveTo>
                    <a:lnTo>
                      <a:pt x="113821" y="120874"/>
                    </a:lnTo>
                    <a:lnTo>
                      <a:pt x="0" y="138389"/>
                    </a:lnTo>
                    <a:lnTo>
                      <a:pt x="80272" y="0"/>
                    </a:lnTo>
                    <a:lnTo>
                      <a:pt x="166043" y="1399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7" name="object 23"/>
              <p:cNvSpPr/>
              <p:nvPr/>
            </p:nvSpPr>
            <p:spPr>
              <a:xfrm>
                <a:off x="9405437" y="1660119"/>
                <a:ext cx="111318" cy="134927"/>
              </a:xfrm>
              <a:custGeom>
                <a:avLst/>
                <a:gdLst/>
                <a:ahLst/>
                <a:cxnLst/>
                <a:rect l="l" t="t" r="r" b="b"/>
                <a:pathLst>
                  <a:path w="111318" h="134927">
                    <a:moveTo>
                      <a:pt x="111318" y="24541"/>
                    </a:moveTo>
                    <a:lnTo>
                      <a:pt x="110271" y="134927"/>
                    </a:lnTo>
                    <a:lnTo>
                      <a:pt x="0" y="105131"/>
                    </a:lnTo>
                    <a:lnTo>
                      <a:pt x="46722" y="0"/>
                    </a:lnTo>
                    <a:lnTo>
                      <a:pt x="111318" y="2454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8" name="object 24"/>
              <p:cNvSpPr/>
              <p:nvPr/>
            </p:nvSpPr>
            <p:spPr>
              <a:xfrm>
                <a:off x="9602200" y="1777502"/>
                <a:ext cx="1017191" cy="371890"/>
              </a:xfrm>
              <a:custGeom>
                <a:avLst/>
                <a:gdLst/>
                <a:ahLst/>
                <a:cxnLst/>
                <a:rect l="l" t="t" r="r" b="b"/>
                <a:pathLst>
                  <a:path w="1017191" h="371890">
                    <a:moveTo>
                      <a:pt x="0" y="0"/>
                    </a:moveTo>
                    <a:lnTo>
                      <a:pt x="1017191" y="347817"/>
                    </a:lnTo>
                    <a:lnTo>
                      <a:pt x="1017191" y="371890"/>
                    </a:lnTo>
                    <a:lnTo>
                      <a:pt x="0" y="455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object 25"/>
              <p:cNvSpPr/>
              <p:nvPr/>
            </p:nvSpPr>
            <p:spPr>
              <a:xfrm>
                <a:off x="9596890" y="1675909"/>
                <a:ext cx="1018073" cy="419140"/>
              </a:xfrm>
              <a:custGeom>
                <a:avLst/>
                <a:gdLst/>
                <a:ahLst/>
                <a:cxnLst/>
                <a:rect l="l" t="t" r="r" b="b"/>
                <a:pathLst>
                  <a:path w="1018073" h="419140">
                    <a:moveTo>
                      <a:pt x="0" y="0"/>
                    </a:moveTo>
                    <a:lnTo>
                      <a:pt x="1013210" y="395922"/>
                    </a:lnTo>
                    <a:lnTo>
                      <a:pt x="1018073" y="419140"/>
                    </a:lnTo>
                    <a:lnTo>
                      <a:pt x="5294" y="490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0" name="object 26"/>
              <p:cNvSpPr/>
              <p:nvPr/>
            </p:nvSpPr>
            <p:spPr>
              <a:xfrm>
                <a:off x="10639948" y="2062905"/>
                <a:ext cx="60204" cy="431278"/>
              </a:xfrm>
              <a:custGeom>
                <a:avLst/>
                <a:gdLst/>
                <a:ahLst/>
                <a:cxnLst/>
                <a:rect l="l" t="t" r="r" b="b"/>
                <a:pathLst>
                  <a:path w="60204" h="431278">
                    <a:moveTo>
                      <a:pt x="12311" y="431278"/>
                    </a:moveTo>
                    <a:lnTo>
                      <a:pt x="7222" y="412826"/>
                    </a:lnTo>
                    <a:lnTo>
                      <a:pt x="10667" y="399775"/>
                    </a:lnTo>
                    <a:lnTo>
                      <a:pt x="12547" y="386849"/>
                    </a:lnTo>
                    <a:lnTo>
                      <a:pt x="13409" y="374175"/>
                    </a:lnTo>
                    <a:lnTo>
                      <a:pt x="13802" y="361884"/>
                    </a:lnTo>
                    <a:lnTo>
                      <a:pt x="14281" y="349976"/>
                    </a:lnTo>
                    <a:lnTo>
                      <a:pt x="14281" y="84255"/>
                    </a:lnTo>
                    <a:lnTo>
                      <a:pt x="14109" y="70814"/>
                    </a:lnTo>
                    <a:lnTo>
                      <a:pt x="13147" y="57756"/>
                    </a:lnTo>
                    <a:lnTo>
                      <a:pt x="11467" y="45047"/>
                    </a:lnTo>
                    <a:lnTo>
                      <a:pt x="9138" y="32654"/>
                    </a:lnTo>
                    <a:lnTo>
                      <a:pt x="6233" y="20544"/>
                    </a:lnTo>
                    <a:lnTo>
                      <a:pt x="2823" y="8683"/>
                    </a:lnTo>
                    <a:lnTo>
                      <a:pt x="0" y="0"/>
                    </a:lnTo>
                    <a:lnTo>
                      <a:pt x="46086" y="17983"/>
                    </a:lnTo>
                    <a:lnTo>
                      <a:pt x="50358" y="29870"/>
                    </a:lnTo>
                    <a:lnTo>
                      <a:pt x="53876" y="42007"/>
                    </a:lnTo>
                    <a:lnTo>
                      <a:pt x="56644" y="54391"/>
                    </a:lnTo>
                    <a:lnTo>
                      <a:pt x="58665" y="67019"/>
                    </a:lnTo>
                    <a:lnTo>
                      <a:pt x="59941" y="79886"/>
                    </a:lnTo>
                    <a:lnTo>
                      <a:pt x="60204" y="84255"/>
                    </a:lnTo>
                    <a:lnTo>
                      <a:pt x="59321" y="356982"/>
                    </a:lnTo>
                    <a:lnTo>
                      <a:pt x="59565" y="369649"/>
                    </a:lnTo>
                    <a:lnTo>
                      <a:pt x="58863" y="382316"/>
                    </a:lnTo>
                    <a:lnTo>
                      <a:pt x="58316" y="387531"/>
                    </a:lnTo>
                    <a:lnTo>
                      <a:pt x="47663" y="398448"/>
                    </a:lnTo>
                    <a:lnTo>
                      <a:pt x="39175" y="407231"/>
                    </a:lnTo>
                    <a:lnTo>
                      <a:pt x="31412" y="414932"/>
                    </a:lnTo>
                    <a:lnTo>
                      <a:pt x="22933" y="422601"/>
                    </a:lnTo>
                    <a:lnTo>
                      <a:pt x="12311" y="43127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1" name="object 27"/>
              <p:cNvSpPr/>
              <p:nvPr/>
            </p:nvSpPr>
            <p:spPr>
              <a:xfrm>
                <a:off x="10689421" y="2146882"/>
                <a:ext cx="108876" cy="99408"/>
              </a:xfrm>
              <a:custGeom>
                <a:avLst/>
                <a:gdLst/>
                <a:ahLst/>
                <a:cxnLst/>
                <a:rect l="l" t="t" r="r" b="b"/>
                <a:pathLst>
                  <a:path w="108876" h="99408">
                    <a:moveTo>
                      <a:pt x="0" y="0"/>
                    </a:moveTo>
                    <a:lnTo>
                      <a:pt x="108876" y="33380"/>
                    </a:lnTo>
                    <a:lnTo>
                      <a:pt x="105203" y="99408"/>
                    </a:lnTo>
                    <a:lnTo>
                      <a:pt x="841" y="71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2" name="object 28"/>
              <p:cNvSpPr/>
              <p:nvPr/>
            </p:nvSpPr>
            <p:spPr>
              <a:xfrm>
                <a:off x="9314474" y="2460811"/>
                <a:ext cx="194750" cy="98084"/>
              </a:xfrm>
              <a:custGeom>
                <a:avLst/>
                <a:gdLst/>
                <a:ahLst/>
                <a:cxnLst/>
                <a:rect l="l" t="t" r="r" b="b"/>
                <a:pathLst>
                  <a:path w="194750" h="98084">
                    <a:moveTo>
                      <a:pt x="70607" y="0"/>
                    </a:moveTo>
                    <a:lnTo>
                      <a:pt x="171214" y="3503"/>
                    </a:lnTo>
                    <a:lnTo>
                      <a:pt x="194750" y="29918"/>
                    </a:lnTo>
                    <a:lnTo>
                      <a:pt x="188540" y="40473"/>
                    </a:lnTo>
                    <a:lnTo>
                      <a:pt x="176480" y="46411"/>
                    </a:lnTo>
                    <a:lnTo>
                      <a:pt x="168998" y="47575"/>
                    </a:lnTo>
                    <a:lnTo>
                      <a:pt x="138916" y="49918"/>
                    </a:lnTo>
                    <a:lnTo>
                      <a:pt x="126557" y="54506"/>
                    </a:lnTo>
                    <a:lnTo>
                      <a:pt x="115600" y="60944"/>
                    </a:lnTo>
                    <a:lnTo>
                      <a:pt x="106046" y="69231"/>
                    </a:lnTo>
                    <a:lnTo>
                      <a:pt x="97891" y="79364"/>
                    </a:lnTo>
                    <a:lnTo>
                      <a:pt x="91133" y="91343"/>
                    </a:lnTo>
                    <a:lnTo>
                      <a:pt x="88254" y="98084"/>
                    </a:lnTo>
                    <a:lnTo>
                      <a:pt x="0" y="98084"/>
                    </a:lnTo>
                    <a:lnTo>
                      <a:pt x="70607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3" name="object 29"/>
              <p:cNvSpPr/>
              <p:nvPr/>
            </p:nvSpPr>
            <p:spPr>
              <a:xfrm>
                <a:off x="9517354" y="2469045"/>
                <a:ext cx="175976" cy="93400"/>
              </a:xfrm>
              <a:custGeom>
                <a:avLst/>
                <a:gdLst/>
                <a:ahLst/>
                <a:cxnLst/>
                <a:rect l="l" t="t" r="r" b="b"/>
                <a:pathLst>
                  <a:path w="175976" h="93400">
                    <a:moveTo>
                      <a:pt x="129929" y="93400"/>
                    </a:moveTo>
                    <a:lnTo>
                      <a:pt x="0" y="92157"/>
                    </a:lnTo>
                    <a:lnTo>
                      <a:pt x="1070" y="76567"/>
                    </a:lnTo>
                    <a:lnTo>
                      <a:pt x="5311" y="63314"/>
                    </a:lnTo>
                    <a:lnTo>
                      <a:pt x="12501" y="53101"/>
                    </a:lnTo>
                    <a:lnTo>
                      <a:pt x="22418" y="46627"/>
                    </a:lnTo>
                    <a:lnTo>
                      <a:pt x="34842" y="44595"/>
                    </a:lnTo>
                    <a:lnTo>
                      <a:pt x="38002" y="44826"/>
                    </a:lnTo>
                    <a:lnTo>
                      <a:pt x="48245" y="37960"/>
                    </a:lnTo>
                    <a:lnTo>
                      <a:pt x="52318" y="28760"/>
                    </a:lnTo>
                    <a:lnTo>
                      <a:pt x="50088" y="22586"/>
                    </a:lnTo>
                    <a:lnTo>
                      <a:pt x="28296" y="0"/>
                    </a:lnTo>
                    <a:lnTo>
                      <a:pt x="138670" y="2627"/>
                    </a:lnTo>
                    <a:lnTo>
                      <a:pt x="154573" y="21954"/>
                    </a:lnTo>
                    <a:lnTo>
                      <a:pt x="154491" y="27759"/>
                    </a:lnTo>
                    <a:lnTo>
                      <a:pt x="164922" y="31553"/>
                    </a:lnTo>
                    <a:lnTo>
                      <a:pt x="173157" y="37119"/>
                    </a:lnTo>
                    <a:lnTo>
                      <a:pt x="175976" y="43853"/>
                    </a:lnTo>
                    <a:lnTo>
                      <a:pt x="170455" y="50956"/>
                    </a:lnTo>
                    <a:lnTo>
                      <a:pt x="156895" y="55964"/>
                    </a:lnTo>
                    <a:lnTo>
                      <a:pt x="145978" y="63287"/>
                    </a:lnTo>
                    <a:lnTo>
                      <a:pt x="137708" y="72917"/>
                    </a:lnTo>
                    <a:lnTo>
                      <a:pt x="132086" y="84844"/>
                    </a:lnTo>
                    <a:lnTo>
                      <a:pt x="129929" y="934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4" name="object 30"/>
              <p:cNvSpPr/>
              <p:nvPr/>
            </p:nvSpPr>
            <p:spPr>
              <a:xfrm>
                <a:off x="9722816" y="2476086"/>
                <a:ext cx="962425" cy="98634"/>
              </a:xfrm>
              <a:custGeom>
                <a:avLst/>
                <a:gdLst/>
                <a:ahLst/>
                <a:cxnLst/>
                <a:rect l="l" t="t" r="r" b="b"/>
                <a:pathLst>
                  <a:path w="962425" h="98634">
                    <a:moveTo>
                      <a:pt x="7740" y="44252"/>
                    </a:moveTo>
                    <a:lnTo>
                      <a:pt x="13687" y="43439"/>
                    </a:lnTo>
                    <a:lnTo>
                      <a:pt x="20663" y="44744"/>
                    </a:lnTo>
                    <a:lnTo>
                      <a:pt x="30925" y="37916"/>
                    </a:lnTo>
                    <a:lnTo>
                      <a:pt x="34978" y="28699"/>
                    </a:lnTo>
                    <a:lnTo>
                      <a:pt x="32769" y="22586"/>
                    </a:lnTo>
                    <a:lnTo>
                      <a:pt x="10936" y="0"/>
                    </a:lnTo>
                    <a:lnTo>
                      <a:pt x="86899" y="5254"/>
                    </a:lnTo>
                    <a:lnTo>
                      <a:pt x="102782" y="24582"/>
                    </a:lnTo>
                    <a:lnTo>
                      <a:pt x="102741" y="30345"/>
                    </a:lnTo>
                    <a:lnTo>
                      <a:pt x="109676" y="38436"/>
                    </a:lnTo>
                    <a:lnTo>
                      <a:pt x="117063" y="50678"/>
                    </a:lnTo>
                    <a:lnTo>
                      <a:pt x="118684" y="53583"/>
                    </a:lnTo>
                    <a:lnTo>
                      <a:pt x="569128" y="69836"/>
                    </a:lnTo>
                    <a:lnTo>
                      <a:pt x="596419" y="38105"/>
                    </a:lnTo>
                    <a:lnTo>
                      <a:pt x="962425" y="49592"/>
                    </a:lnTo>
                    <a:lnTo>
                      <a:pt x="879752" y="98634"/>
                    </a:lnTo>
                    <a:lnTo>
                      <a:pt x="40977" y="86068"/>
                    </a:lnTo>
                    <a:lnTo>
                      <a:pt x="38569" y="75313"/>
                    </a:lnTo>
                    <a:lnTo>
                      <a:pt x="31586" y="65567"/>
                    </a:lnTo>
                    <a:lnTo>
                      <a:pt x="19241" y="58485"/>
                    </a:lnTo>
                    <a:lnTo>
                      <a:pt x="749" y="55720"/>
                    </a:lnTo>
                    <a:lnTo>
                      <a:pt x="0" y="55722"/>
                    </a:lnTo>
                    <a:lnTo>
                      <a:pt x="7740" y="4425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5" name="object 31"/>
              <p:cNvSpPr/>
              <p:nvPr/>
            </p:nvSpPr>
            <p:spPr>
              <a:xfrm>
                <a:off x="10725597" y="2256589"/>
                <a:ext cx="85689" cy="86964"/>
              </a:xfrm>
              <a:custGeom>
                <a:avLst/>
                <a:gdLst/>
                <a:ahLst/>
                <a:cxnLst/>
                <a:rect l="l" t="t" r="r" b="b"/>
                <a:pathLst>
                  <a:path w="85689" h="86964">
                    <a:moveTo>
                      <a:pt x="0" y="0"/>
                    </a:moveTo>
                    <a:lnTo>
                      <a:pt x="85689" y="22830"/>
                    </a:lnTo>
                    <a:lnTo>
                      <a:pt x="52139" y="86964"/>
                    </a:lnTo>
                    <a:lnTo>
                      <a:pt x="0" y="728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6" name="object 32"/>
              <p:cNvSpPr/>
              <p:nvPr/>
            </p:nvSpPr>
            <p:spPr>
              <a:xfrm>
                <a:off x="10300330" y="2145804"/>
                <a:ext cx="107686" cy="121852"/>
              </a:xfrm>
              <a:custGeom>
                <a:avLst/>
                <a:gdLst/>
                <a:ahLst/>
                <a:cxnLst/>
                <a:rect l="l" t="t" r="r" b="b"/>
                <a:pathLst>
                  <a:path w="107686" h="121852">
                    <a:moveTo>
                      <a:pt x="0" y="100487"/>
                    </a:moveTo>
                    <a:lnTo>
                      <a:pt x="0" y="0"/>
                    </a:lnTo>
                    <a:lnTo>
                      <a:pt x="107686" y="27698"/>
                    </a:lnTo>
                    <a:lnTo>
                      <a:pt x="107686" y="121852"/>
                    </a:lnTo>
                    <a:lnTo>
                      <a:pt x="0" y="10048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7" name="object 33"/>
              <p:cNvSpPr/>
              <p:nvPr/>
            </p:nvSpPr>
            <p:spPr>
              <a:xfrm>
                <a:off x="10165271" y="2111079"/>
                <a:ext cx="117371" cy="131709"/>
              </a:xfrm>
              <a:custGeom>
                <a:avLst/>
                <a:gdLst/>
                <a:ahLst/>
                <a:cxnLst/>
                <a:rect l="l" t="t" r="r" b="b"/>
                <a:pathLst>
                  <a:path w="117371" h="131709">
                    <a:moveTo>
                      <a:pt x="0" y="108349"/>
                    </a:moveTo>
                    <a:lnTo>
                      <a:pt x="0" y="0"/>
                    </a:lnTo>
                    <a:lnTo>
                      <a:pt x="117371" y="30183"/>
                    </a:lnTo>
                    <a:lnTo>
                      <a:pt x="117371" y="131709"/>
                    </a:lnTo>
                    <a:lnTo>
                      <a:pt x="0" y="108349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8" name="object 34"/>
              <p:cNvSpPr/>
              <p:nvPr/>
            </p:nvSpPr>
            <p:spPr>
              <a:xfrm>
                <a:off x="10025841" y="2075235"/>
                <a:ext cx="121783" cy="140711"/>
              </a:xfrm>
              <a:custGeom>
                <a:avLst/>
                <a:gdLst/>
                <a:ahLst/>
                <a:cxnLst/>
                <a:rect l="l" t="t" r="r" b="b"/>
                <a:pathLst>
                  <a:path w="121783" h="140711">
                    <a:moveTo>
                      <a:pt x="0" y="116516"/>
                    </a:moveTo>
                    <a:lnTo>
                      <a:pt x="0" y="0"/>
                    </a:lnTo>
                    <a:lnTo>
                      <a:pt x="121783" y="31323"/>
                    </a:lnTo>
                    <a:lnTo>
                      <a:pt x="121783" y="140711"/>
                    </a:lnTo>
                    <a:lnTo>
                      <a:pt x="0" y="116516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9" name="object 35"/>
              <p:cNvSpPr/>
              <p:nvPr/>
            </p:nvSpPr>
            <p:spPr>
              <a:xfrm>
                <a:off x="9882862" y="2038453"/>
                <a:ext cx="125312" cy="149794"/>
              </a:xfrm>
              <a:custGeom>
                <a:avLst/>
                <a:gdLst/>
                <a:ahLst/>
                <a:cxnLst/>
                <a:rect l="l" t="t" r="r" b="b"/>
                <a:pathLst>
                  <a:path w="125312" h="149794">
                    <a:moveTo>
                      <a:pt x="0" y="124907"/>
                    </a:moveTo>
                    <a:lnTo>
                      <a:pt x="0" y="0"/>
                    </a:lnTo>
                    <a:lnTo>
                      <a:pt x="125312" y="32260"/>
                    </a:lnTo>
                    <a:lnTo>
                      <a:pt x="125312" y="149794"/>
                    </a:lnTo>
                    <a:lnTo>
                      <a:pt x="0" y="12490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0" name="object 36"/>
              <p:cNvSpPr/>
              <p:nvPr/>
            </p:nvSpPr>
            <p:spPr>
              <a:xfrm>
                <a:off x="9735450" y="2001854"/>
                <a:ext cx="129744" cy="158002"/>
              </a:xfrm>
              <a:custGeom>
                <a:avLst/>
                <a:gdLst/>
                <a:ahLst/>
                <a:cxnLst/>
                <a:rect l="l" t="t" r="r" b="b"/>
                <a:pathLst>
                  <a:path w="129744" h="158002">
                    <a:moveTo>
                      <a:pt x="1764" y="15906"/>
                    </a:moveTo>
                    <a:lnTo>
                      <a:pt x="0" y="7087"/>
                    </a:lnTo>
                    <a:lnTo>
                      <a:pt x="6176" y="0"/>
                    </a:lnTo>
                    <a:lnTo>
                      <a:pt x="15040" y="2545"/>
                    </a:lnTo>
                    <a:lnTo>
                      <a:pt x="129744" y="32056"/>
                    </a:lnTo>
                    <a:lnTo>
                      <a:pt x="129744" y="158002"/>
                    </a:lnTo>
                    <a:lnTo>
                      <a:pt x="17687" y="135721"/>
                    </a:lnTo>
                    <a:lnTo>
                      <a:pt x="6513" y="128352"/>
                    </a:lnTo>
                    <a:lnTo>
                      <a:pt x="1024" y="116415"/>
                    </a:lnTo>
                    <a:lnTo>
                      <a:pt x="1005" y="115986"/>
                    </a:lnTo>
                    <a:lnTo>
                      <a:pt x="1764" y="15906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1" name="object 37"/>
              <p:cNvSpPr/>
              <p:nvPr/>
            </p:nvSpPr>
            <p:spPr>
              <a:xfrm>
                <a:off x="10538644" y="2207107"/>
                <a:ext cx="83842" cy="103033"/>
              </a:xfrm>
              <a:custGeom>
                <a:avLst/>
                <a:gdLst/>
                <a:ahLst/>
                <a:cxnLst/>
                <a:rect l="l" t="t" r="r" b="b"/>
                <a:pathLst>
                  <a:path w="83842" h="103033">
                    <a:moveTo>
                      <a:pt x="0" y="86557"/>
                    </a:moveTo>
                    <a:lnTo>
                      <a:pt x="0" y="0"/>
                    </a:lnTo>
                    <a:lnTo>
                      <a:pt x="83842" y="21568"/>
                    </a:lnTo>
                    <a:lnTo>
                      <a:pt x="82960" y="103033"/>
                    </a:lnTo>
                    <a:lnTo>
                      <a:pt x="0" y="8655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2" name="object 38"/>
              <p:cNvSpPr/>
              <p:nvPr/>
            </p:nvSpPr>
            <p:spPr>
              <a:xfrm>
                <a:off x="10425622" y="2178024"/>
                <a:ext cx="95395" cy="112096"/>
              </a:xfrm>
              <a:custGeom>
                <a:avLst/>
                <a:gdLst/>
                <a:ahLst/>
                <a:cxnLst/>
                <a:rect l="l" t="t" r="r" b="b"/>
                <a:pathLst>
                  <a:path w="95395" h="112096">
                    <a:moveTo>
                      <a:pt x="0" y="93155"/>
                    </a:moveTo>
                    <a:lnTo>
                      <a:pt x="0" y="0"/>
                    </a:lnTo>
                    <a:lnTo>
                      <a:pt x="95395" y="24541"/>
                    </a:lnTo>
                    <a:lnTo>
                      <a:pt x="95395" y="112096"/>
                    </a:lnTo>
                    <a:lnTo>
                      <a:pt x="0" y="93155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3" name="object 39"/>
              <p:cNvSpPr/>
              <p:nvPr/>
            </p:nvSpPr>
            <p:spPr>
              <a:xfrm>
                <a:off x="9528827" y="619066"/>
                <a:ext cx="1878127" cy="2430380"/>
              </a:xfrm>
              <a:custGeom>
                <a:avLst/>
                <a:gdLst/>
                <a:ahLst/>
                <a:cxnLst/>
                <a:rect l="l" t="t" r="r" b="b"/>
                <a:pathLst>
                  <a:path w="1878127" h="2430380">
                    <a:moveTo>
                      <a:pt x="1529170" y="1739986"/>
                    </a:moveTo>
                    <a:lnTo>
                      <a:pt x="1526511" y="1752222"/>
                    </a:lnTo>
                    <a:lnTo>
                      <a:pt x="1527531" y="1622608"/>
                    </a:lnTo>
                    <a:lnTo>
                      <a:pt x="1530095" y="1617854"/>
                    </a:lnTo>
                    <a:lnTo>
                      <a:pt x="1533836" y="1727040"/>
                    </a:lnTo>
                    <a:lnTo>
                      <a:pt x="1529170" y="1739986"/>
                    </a:lnTo>
                    <a:close/>
                  </a:path>
                  <a:path w="1878127" h="2430380">
                    <a:moveTo>
                      <a:pt x="1658548" y="1619431"/>
                    </a:moveTo>
                    <a:lnTo>
                      <a:pt x="1658166" y="1619235"/>
                    </a:lnTo>
                    <a:lnTo>
                      <a:pt x="1649315" y="1615260"/>
                    </a:lnTo>
                    <a:lnTo>
                      <a:pt x="1639978" y="1612394"/>
                    </a:lnTo>
                    <a:lnTo>
                      <a:pt x="1630260" y="1611044"/>
                    </a:lnTo>
                    <a:lnTo>
                      <a:pt x="1620264" y="1611618"/>
                    </a:lnTo>
                    <a:lnTo>
                      <a:pt x="1610094" y="1614522"/>
                    </a:lnTo>
                    <a:lnTo>
                      <a:pt x="1599853" y="1620163"/>
                    </a:lnTo>
                    <a:lnTo>
                      <a:pt x="1589644" y="1628948"/>
                    </a:lnTo>
                    <a:lnTo>
                      <a:pt x="1579572" y="1641283"/>
                    </a:lnTo>
                    <a:lnTo>
                      <a:pt x="1569740" y="1657577"/>
                    </a:lnTo>
                    <a:lnTo>
                      <a:pt x="1570780" y="1567493"/>
                    </a:lnTo>
                    <a:lnTo>
                      <a:pt x="1581599" y="1559821"/>
                    </a:lnTo>
                    <a:lnTo>
                      <a:pt x="1592524" y="1553849"/>
                    </a:lnTo>
                    <a:lnTo>
                      <a:pt x="1603477" y="1549445"/>
                    </a:lnTo>
                    <a:lnTo>
                      <a:pt x="1614382" y="1546474"/>
                    </a:lnTo>
                    <a:lnTo>
                      <a:pt x="1625162" y="1544802"/>
                    </a:lnTo>
                    <a:lnTo>
                      <a:pt x="1635740" y="1544298"/>
                    </a:lnTo>
                    <a:lnTo>
                      <a:pt x="1646039" y="1544826"/>
                    </a:lnTo>
                    <a:lnTo>
                      <a:pt x="1655982" y="1546254"/>
                    </a:lnTo>
                    <a:lnTo>
                      <a:pt x="1665493" y="1548448"/>
                    </a:lnTo>
                    <a:lnTo>
                      <a:pt x="1674494" y="1551275"/>
                    </a:lnTo>
                    <a:lnTo>
                      <a:pt x="1682909" y="1554600"/>
                    </a:lnTo>
                    <a:lnTo>
                      <a:pt x="1690661" y="1558291"/>
                    </a:lnTo>
                    <a:lnTo>
                      <a:pt x="1699928" y="1563606"/>
                    </a:lnTo>
                    <a:lnTo>
                      <a:pt x="1706911" y="1568352"/>
                    </a:lnTo>
                    <a:lnTo>
                      <a:pt x="1713833" y="1573790"/>
                    </a:lnTo>
                    <a:lnTo>
                      <a:pt x="1720563" y="1579929"/>
                    </a:lnTo>
                    <a:lnTo>
                      <a:pt x="1726969" y="1586778"/>
                    </a:lnTo>
                    <a:lnTo>
                      <a:pt x="1732922" y="1594347"/>
                    </a:lnTo>
                    <a:lnTo>
                      <a:pt x="1738289" y="1602645"/>
                    </a:lnTo>
                    <a:lnTo>
                      <a:pt x="1742941" y="1611682"/>
                    </a:lnTo>
                    <a:lnTo>
                      <a:pt x="1746745" y="1621468"/>
                    </a:lnTo>
                    <a:lnTo>
                      <a:pt x="1749571" y="1632011"/>
                    </a:lnTo>
                    <a:lnTo>
                      <a:pt x="1751288" y="1643321"/>
                    </a:lnTo>
                    <a:lnTo>
                      <a:pt x="1751765" y="1655407"/>
                    </a:lnTo>
                    <a:lnTo>
                      <a:pt x="1750870" y="1668280"/>
                    </a:lnTo>
                    <a:lnTo>
                      <a:pt x="1748474" y="1681948"/>
                    </a:lnTo>
                    <a:lnTo>
                      <a:pt x="1744444" y="1696422"/>
                    </a:lnTo>
                    <a:lnTo>
                      <a:pt x="1738650" y="1711709"/>
                    </a:lnTo>
                    <a:lnTo>
                      <a:pt x="1730961" y="1727821"/>
                    </a:lnTo>
                    <a:lnTo>
                      <a:pt x="1725872" y="1737495"/>
                    </a:lnTo>
                    <a:lnTo>
                      <a:pt x="1761350" y="1755825"/>
                    </a:lnTo>
                    <a:lnTo>
                      <a:pt x="1730530" y="1814460"/>
                    </a:lnTo>
                    <a:lnTo>
                      <a:pt x="1695093" y="1796069"/>
                    </a:lnTo>
                    <a:lnTo>
                      <a:pt x="1690209" y="1805356"/>
                    </a:lnTo>
                    <a:lnTo>
                      <a:pt x="1687041" y="1811198"/>
                    </a:lnTo>
                    <a:lnTo>
                      <a:pt x="1677349" y="1826909"/>
                    </a:lnTo>
                    <a:lnTo>
                      <a:pt x="1667243" y="1840379"/>
                    </a:lnTo>
                    <a:lnTo>
                      <a:pt x="1675456" y="1718147"/>
                    </a:lnTo>
                    <a:lnTo>
                      <a:pt x="1677877" y="1713544"/>
                    </a:lnTo>
                    <a:lnTo>
                      <a:pt x="1678684" y="1712024"/>
                    </a:lnTo>
                    <a:lnTo>
                      <a:pt x="1681448" y="1706650"/>
                    </a:lnTo>
                    <a:lnTo>
                      <a:pt x="1684718" y="1699483"/>
                    </a:lnTo>
                    <a:lnTo>
                      <a:pt x="1687906" y="1690870"/>
                    </a:lnTo>
                    <a:lnTo>
                      <a:pt x="1690424" y="1681161"/>
                    </a:lnTo>
                    <a:lnTo>
                      <a:pt x="1691684" y="1670705"/>
                    </a:lnTo>
                    <a:lnTo>
                      <a:pt x="1691099" y="1659850"/>
                    </a:lnTo>
                    <a:lnTo>
                      <a:pt x="1688080" y="1648947"/>
                    </a:lnTo>
                    <a:lnTo>
                      <a:pt x="1682041" y="1638343"/>
                    </a:lnTo>
                    <a:lnTo>
                      <a:pt x="1672393" y="1628388"/>
                    </a:lnTo>
                    <a:lnTo>
                      <a:pt x="1658548" y="1619431"/>
                    </a:lnTo>
                    <a:close/>
                  </a:path>
                  <a:path w="1878127" h="2430380">
                    <a:moveTo>
                      <a:pt x="1670092" y="1100206"/>
                    </a:moveTo>
                    <a:lnTo>
                      <a:pt x="1682607" y="1096742"/>
                    </a:lnTo>
                    <a:lnTo>
                      <a:pt x="1695249" y="1094238"/>
                    </a:lnTo>
                    <a:lnTo>
                      <a:pt x="1707883" y="1092626"/>
                    </a:lnTo>
                    <a:lnTo>
                      <a:pt x="1720373" y="1091836"/>
                    </a:lnTo>
                    <a:lnTo>
                      <a:pt x="1732582" y="1091799"/>
                    </a:lnTo>
                    <a:lnTo>
                      <a:pt x="1739349" y="1092089"/>
                    </a:lnTo>
                    <a:lnTo>
                      <a:pt x="1751586" y="1093180"/>
                    </a:lnTo>
                    <a:lnTo>
                      <a:pt x="1763980" y="1095058"/>
                    </a:lnTo>
                    <a:lnTo>
                      <a:pt x="1776395" y="1097783"/>
                    </a:lnTo>
                    <a:lnTo>
                      <a:pt x="1788697" y="1101416"/>
                    </a:lnTo>
                    <a:lnTo>
                      <a:pt x="1800749" y="1106017"/>
                    </a:lnTo>
                    <a:lnTo>
                      <a:pt x="1812417" y="1111645"/>
                    </a:lnTo>
                    <a:lnTo>
                      <a:pt x="1823565" y="1118360"/>
                    </a:lnTo>
                    <a:lnTo>
                      <a:pt x="1834056" y="1126223"/>
                    </a:lnTo>
                    <a:lnTo>
                      <a:pt x="1843757" y="1135294"/>
                    </a:lnTo>
                    <a:lnTo>
                      <a:pt x="1852531" y="1145632"/>
                    </a:lnTo>
                    <a:lnTo>
                      <a:pt x="1860243" y="1157298"/>
                    </a:lnTo>
                    <a:lnTo>
                      <a:pt x="1866757" y="1170351"/>
                    </a:lnTo>
                    <a:lnTo>
                      <a:pt x="1871938" y="1184852"/>
                    </a:lnTo>
                    <a:lnTo>
                      <a:pt x="1875650" y="1200861"/>
                    </a:lnTo>
                    <a:lnTo>
                      <a:pt x="1877758" y="1218438"/>
                    </a:lnTo>
                    <a:lnTo>
                      <a:pt x="1878127" y="1237642"/>
                    </a:lnTo>
                    <a:lnTo>
                      <a:pt x="1877752" y="1245788"/>
                    </a:lnTo>
                    <a:lnTo>
                      <a:pt x="1875967" y="1262246"/>
                    </a:lnTo>
                    <a:lnTo>
                      <a:pt x="1872884" y="1277545"/>
                    </a:lnTo>
                    <a:lnTo>
                      <a:pt x="1868560" y="1291694"/>
                    </a:lnTo>
                    <a:lnTo>
                      <a:pt x="1863050" y="1304705"/>
                    </a:lnTo>
                    <a:lnTo>
                      <a:pt x="1856412" y="1316585"/>
                    </a:lnTo>
                    <a:lnTo>
                      <a:pt x="1848700" y="1327345"/>
                    </a:lnTo>
                    <a:lnTo>
                      <a:pt x="1839972" y="1336995"/>
                    </a:lnTo>
                    <a:lnTo>
                      <a:pt x="1830283" y="1345544"/>
                    </a:lnTo>
                    <a:lnTo>
                      <a:pt x="1819690" y="1353002"/>
                    </a:lnTo>
                    <a:lnTo>
                      <a:pt x="1808248" y="1359378"/>
                    </a:lnTo>
                    <a:lnTo>
                      <a:pt x="1796014" y="1364682"/>
                    </a:lnTo>
                    <a:lnTo>
                      <a:pt x="1783044" y="1368924"/>
                    </a:lnTo>
                    <a:lnTo>
                      <a:pt x="1769395" y="1372113"/>
                    </a:lnTo>
                    <a:lnTo>
                      <a:pt x="1755121" y="1374259"/>
                    </a:lnTo>
                    <a:lnTo>
                      <a:pt x="1740281" y="1375372"/>
                    </a:lnTo>
                    <a:lnTo>
                      <a:pt x="1724928" y="1375462"/>
                    </a:lnTo>
                    <a:lnTo>
                      <a:pt x="1717005" y="1375121"/>
                    </a:lnTo>
                    <a:lnTo>
                      <a:pt x="1702004" y="1373708"/>
                    </a:lnTo>
                    <a:lnTo>
                      <a:pt x="1687594" y="1371303"/>
                    </a:lnTo>
                    <a:lnTo>
                      <a:pt x="1673831" y="1367897"/>
                    </a:lnTo>
                    <a:lnTo>
                      <a:pt x="1660770" y="1363484"/>
                    </a:lnTo>
                    <a:lnTo>
                      <a:pt x="1648469" y="1358058"/>
                    </a:lnTo>
                    <a:lnTo>
                      <a:pt x="1636983" y="1351613"/>
                    </a:lnTo>
                    <a:lnTo>
                      <a:pt x="1626369" y="1344143"/>
                    </a:lnTo>
                    <a:lnTo>
                      <a:pt x="1634294" y="1231146"/>
                    </a:lnTo>
                    <a:lnTo>
                      <a:pt x="1634605" y="1241367"/>
                    </a:lnTo>
                    <a:lnTo>
                      <a:pt x="1638415" y="1258677"/>
                    </a:lnTo>
                    <a:lnTo>
                      <a:pt x="1645776" y="1272462"/>
                    </a:lnTo>
                    <a:lnTo>
                      <a:pt x="1655855" y="1283125"/>
                    </a:lnTo>
                    <a:lnTo>
                      <a:pt x="1667822" y="1291071"/>
                    </a:lnTo>
                    <a:lnTo>
                      <a:pt x="1680845" y="1296701"/>
                    </a:lnTo>
                    <a:lnTo>
                      <a:pt x="1694094" y="1300420"/>
                    </a:lnTo>
                    <a:lnTo>
                      <a:pt x="1706736" y="1302631"/>
                    </a:lnTo>
                    <a:lnTo>
                      <a:pt x="1717941" y="1303736"/>
                    </a:lnTo>
                    <a:lnTo>
                      <a:pt x="1726878" y="1304139"/>
                    </a:lnTo>
                    <a:lnTo>
                      <a:pt x="1740130" y="1304133"/>
                    </a:lnTo>
                    <a:lnTo>
                      <a:pt x="1752365" y="1303306"/>
                    </a:lnTo>
                    <a:lnTo>
                      <a:pt x="1765722" y="1301244"/>
                    </a:lnTo>
                    <a:lnTo>
                      <a:pt x="1779376" y="1297470"/>
                    </a:lnTo>
                    <a:lnTo>
                      <a:pt x="1792503" y="1291503"/>
                    </a:lnTo>
                    <a:lnTo>
                      <a:pt x="1804277" y="1282867"/>
                    </a:lnTo>
                    <a:lnTo>
                      <a:pt x="1813874" y="1271083"/>
                    </a:lnTo>
                    <a:lnTo>
                      <a:pt x="1820469" y="1255672"/>
                    </a:lnTo>
                    <a:lnTo>
                      <a:pt x="1823237" y="1236156"/>
                    </a:lnTo>
                    <a:lnTo>
                      <a:pt x="1823212" y="1230010"/>
                    </a:lnTo>
                    <a:lnTo>
                      <a:pt x="1821667" y="1216850"/>
                    </a:lnTo>
                    <a:lnTo>
                      <a:pt x="1818019" y="1205035"/>
                    </a:lnTo>
                    <a:lnTo>
                      <a:pt x="1812235" y="1194603"/>
                    </a:lnTo>
                    <a:lnTo>
                      <a:pt x="1804278" y="1185591"/>
                    </a:lnTo>
                    <a:lnTo>
                      <a:pt x="1794115" y="1178036"/>
                    </a:lnTo>
                    <a:lnTo>
                      <a:pt x="1781709" y="1171974"/>
                    </a:lnTo>
                    <a:lnTo>
                      <a:pt x="1767027" y="1167443"/>
                    </a:lnTo>
                    <a:lnTo>
                      <a:pt x="1750034" y="1164480"/>
                    </a:lnTo>
                    <a:lnTo>
                      <a:pt x="1730694" y="1163122"/>
                    </a:lnTo>
                    <a:lnTo>
                      <a:pt x="1720019" y="1163085"/>
                    </a:lnTo>
                    <a:lnTo>
                      <a:pt x="1699914" y="1164629"/>
                    </a:lnTo>
                    <a:lnTo>
                      <a:pt x="1682978" y="1168195"/>
                    </a:lnTo>
                    <a:lnTo>
                      <a:pt x="1668987" y="1173560"/>
                    </a:lnTo>
                    <a:lnTo>
                      <a:pt x="1657716" y="1180504"/>
                    </a:lnTo>
                    <a:lnTo>
                      <a:pt x="1657841" y="1104700"/>
                    </a:lnTo>
                    <a:lnTo>
                      <a:pt x="1670092" y="1100206"/>
                    </a:lnTo>
                    <a:close/>
                  </a:path>
                  <a:path w="1878127" h="2430380">
                    <a:moveTo>
                      <a:pt x="1634673" y="1117052"/>
                    </a:moveTo>
                    <a:lnTo>
                      <a:pt x="1645989" y="1110292"/>
                    </a:lnTo>
                    <a:lnTo>
                      <a:pt x="1657841" y="1104700"/>
                    </a:lnTo>
                    <a:lnTo>
                      <a:pt x="1657716" y="1180504"/>
                    </a:lnTo>
                    <a:lnTo>
                      <a:pt x="1648940" y="1188805"/>
                    </a:lnTo>
                    <a:lnTo>
                      <a:pt x="1642434" y="1198241"/>
                    </a:lnTo>
                    <a:lnTo>
                      <a:pt x="1637974" y="1208591"/>
                    </a:lnTo>
                    <a:lnTo>
                      <a:pt x="1635336" y="1219633"/>
                    </a:lnTo>
                    <a:lnTo>
                      <a:pt x="1634294" y="1231146"/>
                    </a:lnTo>
                    <a:lnTo>
                      <a:pt x="1626369" y="1344143"/>
                    </a:lnTo>
                    <a:lnTo>
                      <a:pt x="1616683" y="1335639"/>
                    </a:lnTo>
                    <a:lnTo>
                      <a:pt x="1607982" y="1326097"/>
                    </a:lnTo>
                    <a:lnTo>
                      <a:pt x="1600321" y="1315510"/>
                    </a:lnTo>
                    <a:lnTo>
                      <a:pt x="1593757" y="1303872"/>
                    </a:lnTo>
                    <a:lnTo>
                      <a:pt x="1588347" y="1291175"/>
                    </a:lnTo>
                    <a:lnTo>
                      <a:pt x="1584146" y="1277414"/>
                    </a:lnTo>
                    <a:lnTo>
                      <a:pt x="1581211" y="1262582"/>
                    </a:lnTo>
                    <a:lnTo>
                      <a:pt x="1579598" y="1246672"/>
                    </a:lnTo>
                    <a:lnTo>
                      <a:pt x="1579363" y="1229679"/>
                    </a:lnTo>
                    <a:lnTo>
                      <a:pt x="1579741" y="1221466"/>
                    </a:lnTo>
                    <a:lnTo>
                      <a:pt x="1581877" y="1202876"/>
                    </a:lnTo>
                    <a:lnTo>
                      <a:pt x="1585637" y="1186006"/>
                    </a:lnTo>
                    <a:lnTo>
                      <a:pt x="1590885" y="1170788"/>
                    </a:lnTo>
                    <a:lnTo>
                      <a:pt x="1597484" y="1157153"/>
                    </a:lnTo>
                    <a:lnTo>
                      <a:pt x="1605298" y="1145030"/>
                    </a:lnTo>
                    <a:lnTo>
                      <a:pt x="1614192" y="1134352"/>
                    </a:lnTo>
                    <a:lnTo>
                      <a:pt x="1624029" y="1125049"/>
                    </a:lnTo>
                    <a:lnTo>
                      <a:pt x="1634673" y="1117052"/>
                    </a:lnTo>
                    <a:close/>
                  </a:path>
                  <a:path w="1878127" h="2430380">
                    <a:moveTo>
                      <a:pt x="1781624" y="761965"/>
                    </a:moveTo>
                    <a:lnTo>
                      <a:pt x="1784979" y="769669"/>
                    </a:lnTo>
                    <a:lnTo>
                      <a:pt x="1789575" y="781996"/>
                    </a:lnTo>
                    <a:lnTo>
                      <a:pt x="1793108" y="794251"/>
                    </a:lnTo>
                    <a:lnTo>
                      <a:pt x="1795456" y="806358"/>
                    </a:lnTo>
                    <a:lnTo>
                      <a:pt x="1796494" y="818238"/>
                    </a:lnTo>
                    <a:lnTo>
                      <a:pt x="1796097" y="829815"/>
                    </a:lnTo>
                    <a:lnTo>
                      <a:pt x="1794142" y="841009"/>
                    </a:lnTo>
                    <a:lnTo>
                      <a:pt x="1790504" y="851745"/>
                    </a:lnTo>
                    <a:lnTo>
                      <a:pt x="1785058" y="861943"/>
                    </a:lnTo>
                    <a:lnTo>
                      <a:pt x="1777681" y="871527"/>
                    </a:lnTo>
                    <a:lnTo>
                      <a:pt x="1768249" y="880418"/>
                    </a:lnTo>
                    <a:lnTo>
                      <a:pt x="1756636" y="888539"/>
                    </a:lnTo>
                    <a:lnTo>
                      <a:pt x="1742719" y="895813"/>
                    </a:lnTo>
                    <a:lnTo>
                      <a:pt x="1732937" y="899825"/>
                    </a:lnTo>
                    <a:lnTo>
                      <a:pt x="1717761" y="904331"/>
                    </a:lnTo>
                    <a:lnTo>
                      <a:pt x="1703772" y="906415"/>
                    </a:lnTo>
                    <a:lnTo>
                      <a:pt x="1690927" y="906337"/>
                    </a:lnTo>
                    <a:lnTo>
                      <a:pt x="1679848" y="831981"/>
                    </a:lnTo>
                    <a:lnTo>
                      <a:pt x="1689564" y="835272"/>
                    </a:lnTo>
                    <a:lnTo>
                      <a:pt x="1700446" y="834995"/>
                    </a:lnTo>
                    <a:lnTo>
                      <a:pt x="1712617" y="831068"/>
                    </a:lnTo>
                    <a:lnTo>
                      <a:pt x="1718146" y="828222"/>
                    </a:lnTo>
                    <a:lnTo>
                      <a:pt x="1728767" y="819373"/>
                    </a:lnTo>
                    <a:lnTo>
                      <a:pt x="1733861" y="809491"/>
                    </a:lnTo>
                    <a:lnTo>
                      <a:pt x="1734798" y="799238"/>
                    </a:lnTo>
                    <a:lnTo>
                      <a:pt x="1732942" y="789274"/>
                    </a:lnTo>
                    <a:lnTo>
                      <a:pt x="1729661" y="780261"/>
                    </a:lnTo>
                    <a:lnTo>
                      <a:pt x="1726324" y="772861"/>
                    </a:lnTo>
                    <a:lnTo>
                      <a:pt x="1704717" y="725814"/>
                    </a:lnTo>
                    <a:lnTo>
                      <a:pt x="1635997" y="756833"/>
                    </a:lnTo>
                    <a:lnTo>
                      <a:pt x="1586011" y="779439"/>
                    </a:lnTo>
                    <a:lnTo>
                      <a:pt x="1497408" y="819439"/>
                    </a:lnTo>
                    <a:lnTo>
                      <a:pt x="1469830" y="759215"/>
                    </a:lnTo>
                    <a:lnTo>
                      <a:pt x="1727124" y="643025"/>
                    </a:lnTo>
                    <a:lnTo>
                      <a:pt x="1781624" y="761965"/>
                    </a:lnTo>
                    <a:close/>
                  </a:path>
                  <a:path w="1878127" h="2430380">
                    <a:moveTo>
                      <a:pt x="1635997" y="756833"/>
                    </a:moveTo>
                    <a:lnTo>
                      <a:pt x="1657542" y="803940"/>
                    </a:lnTo>
                    <a:lnTo>
                      <a:pt x="1663417" y="815019"/>
                    </a:lnTo>
                    <a:lnTo>
                      <a:pt x="1671174" y="825203"/>
                    </a:lnTo>
                    <a:lnTo>
                      <a:pt x="1679848" y="831981"/>
                    </a:lnTo>
                    <a:lnTo>
                      <a:pt x="1690927" y="906337"/>
                    </a:lnTo>
                    <a:lnTo>
                      <a:pt x="1679179" y="904355"/>
                    </a:lnTo>
                    <a:lnTo>
                      <a:pt x="1668485" y="900727"/>
                    </a:lnTo>
                    <a:lnTo>
                      <a:pt x="1658799" y="895713"/>
                    </a:lnTo>
                    <a:lnTo>
                      <a:pt x="1650077" y="889571"/>
                    </a:lnTo>
                    <a:lnTo>
                      <a:pt x="1642275" y="882559"/>
                    </a:lnTo>
                    <a:lnTo>
                      <a:pt x="1635346" y="874936"/>
                    </a:lnTo>
                    <a:lnTo>
                      <a:pt x="1629248" y="866961"/>
                    </a:lnTo>
                    <a:lnTo>
                      <a:pt x="1623934" y="858892"/>
                    </a:lnTo>
                    <a:lnTo>
                      <a:pt x="1619361" y="850988"/>
                    </a:lnTo>
                    <a:lnTo>
                      <a:pt x="1615483" y="843508"/>
                    </a:lnTo>
                    <a:lnTo>
                      <a:pt x="1612256" y="836710"/>
                    </a:lnTo>
                    <a:lnTo>
                      <a:pt x="1586011" y="779439"/>
                    </a:lnTo>
                    <a:lnTo>
                      <a:pt x="1635997" y="756833"/>
                    </a:lnTo>
                    <a:close/>
                  </a:path>
                  <a:path w="1878127" h="2430380">
                    <a:moveTo>
                      <a:pt x="1389558" y="630948"/>
                    </a:moveTo>
                    <a:lnTo>
                      <a:pt x="1341255" y="585347"/>
                    </a:lnTo>
                    <a:lnTo>
                      <a:pt x="1498168" y="421459"/>
                    </a:lnTo>
                    <a:lnTo>
                      <a:pt x="1420891" y="348547"/>
                    </a:lnTo>
                    <a:lnTo>
                      <a:pt x="1263958" y="512476"/>
                    </a:lnTo>
                    <a:lnTo>
                      <a:pt x="1215696" y="466896"/>
                    </a:lnTo>
                    <a:lnTo>
                      <a:pt x="1410426" y="263497"/>
                    </a:lnTo>
                    <a:lnTo>
                      <a:pt x="1584329" y="427508"/>
                    </a:lnTo>
                    <a:lnTo>
                      <a:pt x="1389558" y="630948"/>
                    </a:lnTo>
                    <a:close/>
                  </a:path>
                  <a:path w="1878127" h="2430380">
                    <a:moveTo>
                      <a:pt x="971982" y="265738"/>
                    </a:moveTo>
                    <a:lnTo>
                      <a:pt x="975979" y="276384"/>
                    </a:lnTo>
                    <a:lnTo>
                      <a:pt x="981766" y="285955"/>
                    </a:lnTo>
                    <a:lnTo>
                      <a:pt x="989373" y="294322"/>
                    </a:lnTo>
                    <a:lnTo>
                      <a:pt x="998832" y="301359"/>
                    </a:lnTo>
                    <a:lnTo>
                      <a:pt x="1010173" y="306939"/>
                    </a:lnTo>
                    <a:lnTo>
                      <a:pt x="1018020" y="309582"/>
                    </a:lnTo>
                    <a:lnTo>
                      <a:pt x="1032501" y="311989"/>
                    </a:lnTo>
                    <a:lnTo>
                      <a:pt x="1045254" y="311055"/>
                    </a:lnTo>
                    <a:lnTo>
                      <a:pt x="1056329" y="307452"/>
                    </a:lnTo>
                    <a:lnTo>
                      <a:pt x="1065775" y="301848"/>
                    </a:lnTo>
                    <a:lnTo>
                      <a:pt x="1073643" y="294913"/>
                    </a:lnTo>
                    <a:lnTo>
                      <a:pt x="1079983" y="287317"/>
                    </a:lnTo>
                    <a:lnTo>
                      <a:pt x="1084844" y="279729"/>
                    </a:lnTo>
                    <a:lnTo>
                      <a:pt x="1146484" y="303884"/>
                    </a:lnTo>
                    <a:lnTo>
                      <a:pt x="1137949" y="318223"/>
                    </a:lnTo>
                    <a:lnTo>
                      <a:pt x="1126564" y="332938"/>
                    </a:lnTo>
                    <a:lnTo>
                      <a:pt x="1112208" y="346593"/>
                    </a:lnTo>
                    <a:lnTo>
                      <a:pt x="1103840" y="352646"/>
                    </a:lnTo>
                    <a:lnTo>
                      <a:pt x="1094638" y="357981"/>
                    </a:lnTo>
                    <a:lnTo>
                      <a:pt x="1084574" y="362448"/>
                    </a:lnTo>
                    <a:lnTo>
                      <a:pt x="1073616" y="365895"/>
                    </a:lnTo>
                    <a:lnTo>
                      <a:pt x="1061734" y="368172"/>
                    </a:lnTo>
                    <a:lnTo>
                      <a:pt x="1048899" y="369127"/>
                    </a:lnTo>
                    <a:lnTo>
                      <a:pt x="1035079" y="368610"/>
                    </a:lnTo>
                    <a:lnTo>
                      <a:pt x="1020246" y="366469"/>
                    </a:lnTo>
                    <a:lnTo>
                      <a:pt x="1004369" y="362554"/>
                    </a:lnTo>
                    <a:lnTo>
                      <a:pt x="987417" y="356714"/>
                    </a:lnTo>
                    <a:lnTo>
                      <a:pt x="976457" y="352089"/>
                    </a:lnTo>
                    <a:lnTo>
                      <a:pt x="966392" y="347187"/>
                    </a:lnTo>
                    <a:lnTo>
                      <a:pt x="956752" y="341780"/>
                    </a:lnTo>
                    <a:lnTo>
                      <a:pt x="947599" y="335853"/>
                    </a:lnTo>
                    <a:lnTo>
                      <a:pt x="938996" y="329388"/>
                    </a:lnTo>
                    <a:lnTo>
                      <a:pt x="931006" y="322369"/>
                    </a:lnTo>
                    <a:lnTo>
                      <a:pt x="923692" y="314779"/>
                    </a:lnTo>
                    <a:lnTo>
                      <a:pt x="917116" y="306600"/>
                    </a:lnTo>
                    <a:lnTo>
                      <a:pt x="911341" y="297818"/>
                    </a:lnTo>
                    <a:lnTo>
                      <a:pt x="906429" y="288413"/>
                    </a:lnTo>
                    <a:lnTo>
                      <a:pt x="902444" y="278371"/>
                    </a:lnTo>
                    <a:lnTo>
                      <a:pt x="899448" y="267674"/>
                    </a:lnTo>
                    <a:lnTo>
                      <a:pt x="897503" y="256305"/>
                    </a:lnTo>
                    <a:lnTo>
                      <a:pt x="896673" y="244248"/>
                    </a:lnTo>
                    <a:lnTo>
                      <a:pt x="897020" y="231486"/>
                    </a:lnTo>
                    <a:lnTo>
                      <a:pt x="898607" y="218002"/>
                    </a:lnTo>
                    <a:lnTo>
                      <a:pt x="901496" y="203779"/>
                    </a:lnTo>
                    <a:lnTo>
                      <a:pt x="905751" y="188800"/>
                    </a:lnTo>
                    <a:lnTo>
                      <a:pt x="911434" y="173050"/>
                    </a:lnTo>
                    <a:lnTo>
                      <a:pt x="919998" y="153677"/>
                    </a:lnTo>
                    <a:lnTo>
                      <a:pt x="929199" y="136739"/>
                    </a:lnTo>
                    <a:lnTo>
                      <a:pt x="938939" y="122087"/>
                    </a:lnTo>
                    <a:lnTo>
                      <a:pt x="949125" y="109574"/>
                    </a:lnTo>
                    <a:lnTo>
                      <a:pt x="959661" y="99053"/>
                    </a:lnTo>
                    <a:lnTo>
                      <a:pt x="970451" y="90376"/>
                    </a:lnTo>
                    <a:lnTo>
                      <a:pt x="981400" y="83395"/>
                    </a:lnTo>
                    <a:lnTo>
                      <a:pt x="992413" y="77962"/>
                    </a:lnTo>
                    <a:lnTo>
                      <a:pt x="1003394" y="73930"/>
                    </a:lnTo>
                    <a:lnTo>
                      <a:pt x="1014249" y="71152"/>
                    </a:lnTo>
                    <a:lnTo>
                      <a:pt x="1024882" y="69479"/>
                    </a:lnTo>
                    <a:lnTo>
                      <a:pt x="1035197" y="68764"/>
                    </a:lnTo>
                    <a:lnTo>
                      <a:pt x="1045100" y="68859"/>
                    </a:lnTo>
                    <a:lnTo>
                      <a:pt x="1063286" y="70890"/>
                    </a:lnTo>
                    <a:lnTo>
                      <a:pt x="1078677" y="74391"/>
                    </a:lnTo>
                    <a:lnTo>
                      <a:pt x="1090512" y="78179"/>
                    </a:lnTo>
                    <a:lnTo>
                      <a:pt x="1114332" y="88543"/>
                    </a:lnTo>
                    <a:lnTo>
                      <a:pt x="1130051" y="97622"/>
                    </a:lnTo>
                    <a:lnTo>
                      <a:pt x="1143311" y="107369"/>
                    </a:lnTo>
                    <a:lnTo>
                      <a:pt x="1154282" y="117658"/>
                    </a:lnTo>
                    <a:lnTo>
                      <a:pt x="1163133" y="128362"/>
                    </a:lnTo>
                    <a:lnTo>
                      <a:pt x="1170032" y="139355"/>
                    </a:lnTo>
                    <a:lnTo>
                      <a:pt x="1175149" y="150510"/>
                    </a:lnTo>
                    <a:lnTo>
                      <a:pt x="1178654" y="161702"/>
                    </a:lnTo>
                    <a:lnTo>
                      <a:pt x="1180716" y="172803"/>
                    </a:lnTo>
                    <a:lnTo>
                      <a:pt x="1181503" y="183689"/>
                    </a:lnTo>
                    <a:lnTo>
                      <a:pt x="1181185" y="194231"/>
                    </a:lnTo>
                    <a:lnTo>
                      <a:pt x="1179931" y="204305"/>
                    </a:lnTo>
                    <a:lnTo>
                      <a:pt x="1175294" y="222540"/>
                    </a:lnTo>
                    <a:lnTo>
                      <a:pt x="1114474" y="198671"/>
                    </a:lnTo>
                    <a:lnTo>
                      <a:pt x="1114889" y="196974"/>
                    </a:lnTo>
                    <a:lnTo>
                      <a:pt x="1116855" y="179632"/>
                    </a:lnTo>
                    <a:lnTo>
                      <a:pt x="1114546" y="165533"/>
                    </a:lnTo>
                    <a:lnTo>
                      <a:pt x="1109073" y="154335"/>
                    </a:lnTo>
                    <a:lnTo>
                      <a:pt x="1101541" y="145697"/>
                    </a:lnTo>
                    <a:lnTo>
                      <a:pt x="1093061" y="139277"/>
                    </a:lnTo>
                    <a:lnTo>
                      <a:pt x="1084738" y="134734"/>
                    </a:lnTo>
                    <a:lnTo>
                      <a:pt x="1077682" y="131727"/>
                    </a:lnTo>
                    <a:lnTo>
                      <a:pt x="1070136" y="129171"/>
                    </a:lnTo>
                    <a:lnTo>
                      <a:pt x="1063627" y="127706"/>
                    </a:lnTo>
                    <a:lnTo>
                      <a:pt x="1056015" y="126891"/>
                    </a:lnTo>
                    <a:lnTo>
                      <a:pt x="1047499" y="127169"/>
                    </a:lnTo>
                    <a:lnTo>
                      <a:pt x="1038277" y="128984"/>
                    </a:lnTo>
                    <a:lnTo>
                      <a:pt x="1028547" y="132779"/>
                    </a:lnTo>
                    <a:lnTo>
                      <a:pt x="1018507" y="139000"/>
                    </a:lnTo>
                    <a:lnTo>
                      <a:pt x="1008355" y="148088"/>
                    </a:lnTo>
                    <a:lnTo>
                      <a:pt x="998289" y="160489"/>
                    </a:lnTo>
                    <a:lnTo>
                      <a:pt x="988508" y="176645"/>
                    </a:lnTo>
                    <a:lnTo>
                      <a:pt x="979209" y="197001"/>
                    </a:lnTo>
                    <a:lnTo>
                      <a:pt x="973265" y="214931"/>
                    </a:lnTo>
                    <a:lnTo>
                      <a:pt x="970415" y="228612"/>
                    </a:lnTo>
                    <a:lnTo>
                      <a:pt x="969231" y="241725"/>
                    </a:lnTo>
                    <a:lnTo>
                      <a:pt x="969743" y="254142"/>
                    </a:lnTo>
                    <a:lnTo>
                      <a:pt x="971982" y="265738"/>
                    </a:lnTo>
                    <a:close/>
                  </a:path>
                  <a:path w="1878127" h="2430380">
                    <a:moveTo>
                      <a:pt x="660542" y="16580"/>
                    </a:moveTo>
                    <a:lnTo>
                      <a:pt x="671501" y="23381"/>
                    </a:lnTo>
                    <a:lnTo>
                      <a:pt x="681482" y="31220"/>
                    </a:lnTo>
                    <a:lnTo>
                      <a:pt x="690491" y="40045"/>
                    </a:lnTo>
                    <a:lnTo>
                      <a:pt x="698532" y="49804"/>
                    </a:lnTo>
                    <a:lnTo>
                      <a:pt x="705610" y="60444"/>
                    </a:lnTo>
                    <a:lnTo>
                      <a:pt x="711729" y="71912"/>
                    </a:lnTo>
                    <a:lnTo>
                      <a:pt x="716893" y="84155"/>
                    </a:lnTo>
                    <a:lnTo>
                      <a:pt x="721107" y="97122"/>
                    </a:lnTo>
                    <a:lnTo>
                      <a:pt x="724375" y="110758"/>
                    </a:lnTo>
                    <a:lnTo>
                      <a:pt x="726702" y="125013"/>
                    </a:lnTo>
                    <a:lnTo>
                      <a:pt x="728092" y="139832"/>
                    </a:lnTo>
                    <a:lnTo>
                      <a:pt x="728503" y="151214"/>
                    </a:lnTo>
                    <a:lnTo>
                      <a:pt x="728157" y="165848"/>
                    </a:lnTo>
                    <a:lnTo>
                      <a:pt x="726791" y="179989"/>
                    </a:lnTo>
                    <a:lnTo>
                      <a:pt x="724394" y="193583"/>
                    </a:lnTo>
                    <a:lnTo>
                      <a:pt x="720954" y="206578"/>
                    </a:lnTo>
                    <a:lnTo>
                      <a:pt x="716462" y="218920"/>
                    </a:lnTo>
                    <a:lnTo>
                      <a:pt x="710905" y="230558"/>
                    </a:lnTo>
                    <a:lnTo>
                      <a:pt x="704273" y="241438"/>
                    </a:lnTo>
                    <a:lnTo>
                      <a:pt x="696554" y="251507"/>
                    </a:lnTo>
                    <a:lnTo>
                      <a:pt x="687739" y="260712"/>
                    </a:lnTo>
                    <a:lnTo>
                      <a:pt x="677815" y="269001"/>
                    </a:lnTo>
                    <a:lnTo>
                      <a:pt x="666773" y="276321"/>
                    </a:lnTo>
                    <a:lnTo>
                      <a:pt x="654600" y="282619"/>
                    </a:lnTo>
                    <a:lnTo>
                      <a:pt x="641286" y="287842"/>
                    </a:lnTo>
                    <a:lnTo>
                      <a:pt x="626820" y="291936"/>
                    </a:lnTo>
                    <a:lnTo>
                      <a:pt x="611190" y="294851"/>
                    </a:lnTo>
                    <a:lnTo>
                      <a:pt x="594387" y="296532"/>
                    </a:lnTo>
                    <a:lnTo>
                      <a:pt x="576183" y="296841"/>
                    </a:lnTo>
                    <a:lnTo>
                      <a:pt x="558725" y="295490"/>
                    </a:lnTo>
                    <a:lnTo>
                      <a:pt x="542725" y="292560"/>
                    </a:lnTo>
                    <a:lnTo>
                      <a:pt x="528130" y="288177"/>
                    </a:lnTo>
                    <a:lnTo>
                      <a:pt x="514888" y="282470"/>
                    </a:lnTo>
                    <a:lnTo>
                      <a:pt x="502948" y="275564"/>
                    </a:lnTo>
                    <a:lnTo>
                      <a:pt x="492258" y="267589"/>
                    </a:lnTo>
                    <a:lnTo>
                      <a:pt x="482765" y="258670"/>
                    </a:lnTo>
                    <a:lnTo>
                      <a:pt x="474418" y="248936"/>
                    </a:lnTo>
                    <a:lnTo>
                      <a:pt x="467165" y="238513"/>
                    </a:lnTo>
                    <a:lnTo>
                      <a:pt x="460955" y="227530"/>
                    </a:lnTo>
                    <a:lnTo>
                      <a:pt x="455734" y="216113"/>
                    </a:lnTo>
                    <a:lnTo>
                      <a:pt x="451452" y="204390"/>
                    </a:lnTo>
                    <a:lnTo>
                      <a:pt x="448055" y="192488"/>
                    </a:lnTo>
                    <a:lnTo>
                      <a:pt x="445494" y="180534"/>
                    </a:lnTo>
                    <a:lnTo>
                      <a:pt x="443715" y="168656"/>
                    </a:lnTo>
                    <a:lnTo>
                      <a:pt x="442666" y="156981"/>
                    </a:lnTo>
                    <a:lnTo>
                      <a:pt x="442349" y="149531"/>
                    </a:lnTo>
                    <a:lnTo>
                      <a:pt x="442422" y="137371"/>
                    </a:lnTo>
                    <a:lnTo>
                      <a:pt x="443271" y="124996"/>
                    </a:lnTo>
                    <a:lnTo>
                      <a:pt x="444966" y="112532"/>
                    </a:lnTo>
                    <a:lnTo>
                      <a:pt x="447579" y="100108"/>
                    </a:lnTo>
                    <a:lnTo>
                      <a:pt x="451180" y="87851"/>
                    </a:lnTo>
                    <a:lnTo>
                      <a:pt x="455841" y="75886"/>
                    </a:lnTo>
                    <a:lnTo>
                      <a:pt x="461632" y="64343"/>
                    </a:lnTo>
                    <a:lnTo>
                      <a:pt x="468626" y="53348"/>
                    </a:lnTo>
                    <a:lnTo>
                      <a:pt x="476891" y="43028"/>
                    </a:lnTo>
                    <a:lnTo>
                      <a:pt x="486501" y="33511"/>
                    </a:lnTo>
                    <a:lnTo>
                      <a:pt x="497525" y="24923"/>
                    </a:lnTo>
                    <a:lnTo>
                      <a:pt x="510035" y="17393"/>
                    </a:lnTo>
                    <a:lnTo>
                      <a:pt x="524101" y="11046"/>
                    </a:lnTo>
                    <a:lnTo>
                      <a:pt x="539795" y="6011"/>
                    </a:lnTo>
                    <a:lnTo>
                      <a:pt x="529834" y="78877"/>
                    </a:lnTo>
                    <a:lnTo>
                      <a:pt x="523405" y="89555"/>
                    </a:lnTo>
                    <a:lnTo>
                      <a:pt x="518610" y="102243"/>
                    </a:lnTo>
                    <a:lnTo>
                      <a:pt x="515487" y="116974"/>
                    </a:lnTo>
                    <a:lnTo>
                      <a:pt x="514072" y="133777"/>
                    </a:lnTo>
                    <a:lnTo>
                      <a:pt x="514402" y="152684"/>
                    </a:lnTo>
                    <a:lnTo>
                      <a:pt x="515458" y="164628"/>
                    </a:lnTo>
                    <a:lnTo>
                      <a:pt x="518857" y="184027"/>
                    </a:lnTo>
                    <a:lnTo>
                      <a:pt x="523968" y="200176"/>
                    </a:lnTo>
                    <a:lnTo>
                      <a:pt x="530594" y="213310"/>
                    </a:lnTo>
                    <a:lnTo>
                      <a:pt x="538537" y="223666"/>
                    </a:lnTo>
                    <a:lnTo>
                      <a:pt x="547600" y="231482"/>
                    </a:lnTo>
                    <a:lnTo>
                      <a:pt x="557584" y="236994"/>
                    </a:lnTo>
                    <a:lnTo>
                      <a:pt x="568291" y="240438"/>
                    </a:lnTo>
                    <a:lnTo>
                      <a:pt x="579523" y="242052"/>
                    </a:lnTo>
                    <a:lnTo>
                      <a:pt x="591084" y="242072"/>
                    </a:lnTo>
                    <a:lnTo>
                      <a:pt x="600999" y="240930"/>
                    </a:lnTo>
                    <a:lnTo>
                      <a:pt x="618134" y="235700"/>
                    </a:lnTo>
                    <a:lnTo>
                      <a:pt x="631400" y="227241"/>
                    </a:lnTo>
                    <a:lnTo>
                      <a:pt x="641278" y="216345"/>
                    </a:lnTo>
                    <a:lnTo>
                      <a:pt x="648248" y="203803"/>
                    </a:lnTo>
                    <a:lnTo>
                      <a:pt x="652792" y="190408"/>
                    </a:lnTo>
                    <a:lnTo>
                      <a:pt x="655390" y="176951"/>
                    </a:lnTo>
                    <a:lnTo>
                      <a:pt x="656523" y="164225"/>
                    </a:lnTo>
                    <a:lnTo>
                      <a:pt x="656671" y="153020"/>
                    </a:lnTo>
                    <a:lnTo>
                      <a:pt x="656315" y="144130"/>
                    </a:lnTo>
                    <a:lnTo>
                      <a:pt x="655838" y="137542"/>
                    </a:lnTo>
                    <a:lnTo>
                      <a:pt x="654640" y="127068"/>
                    </a:lnTo>
                    <a:lnTo>
                      <a:pt x="652460" y="115160"/>
                    </a:lnTo>
                    <a:lnTo>
                      <a:pt x="648942" y="102571"/>
                    </a:lnTo>
                    <a:lnTo>
                      <a:pt x="643727" y="90051"/>
                    </a:lnTo>
                    <a:lnTo>
                      <a:pt x="636458" y="78351"/>
                    </a:lnTo>
                    <a:lnTo>
                      <a:pt x="626779" y="68224"/>
                    </a:lnTo>
                    <a:lnTo>
                      <a:pt x="614330" y="60419"/>
                    </a:lnTo>
                    <a:lnTo>
                      <a:pt x="598754" y="55688"/>
                    </a:lnTo>
                    <a:lnTo>
                      <a:pt x="579695" y="54782"/>
                    </a:lnTo>
                    <a:lnTo>
                      <a:pt x="571154" y="55669"/>
                    </a:lnTo>
                    <a:lnTo>
                      <a:pt x="558558" y="58607"/>
                    </a:lnTo>
                    <a:lnTo>
                      <a:pt x="576351" y="384"/>
                    </a:lnTo>
                    <a:lnTo>
                      <a:pt x="590939" y="0"/>
                    </a:lnTo>
                    <a:lnTo>
                      <a:pt x="606849" y="817"/>
                    </a:lnTo>
                    <a:lnTo>
                      <a:pt x="621760" y="2937"/>
                    </a:lnTo>
                    <a:lnTo>
                      <a:pt x="635676" y="6306"/>
                    </a:lnTo>
                    <a:lnTo>
                      <a:pt x="648602" y="10871"/>
                    </a:lnTo>
                    <a:lnTo>
                      <a:pt x="660542" y="16580"/>
                    </a:lnTo>
                    <a:close/>
                  </a:path>
                  <a:path w="1878127" h="2430380">
                    <a:moveTo>
                      <a:pt x="576351" y="384"/>
                    </a:moveTo>
                    <a:lnTo>
                      <a:pt x="558558" y="58607"/>
                    </a:lnTo>
                    <a:lnTo>
                      <a:pt x="547448" y="63434"/>
                    </a:lnTo>
                    <a:lnTo>
                      <a:pt x="537861" y="70181"/>
                    </a:lnTo>
                    <a:lnTo>
                      <a:pt x="529834" y="78877"/>
                    </a:lnTo>
                    <a:lnTo>
                      <a:pt x="539795" y="6011"/>
                    </a:lnTo>
                    <a:lnTo>
                      <a:pt x="557188" y="2414"/>
                    </a:lnTo>
                    <a:lnTo>
                      <a:pt x="576351" y="384"/>
                    </a:lnTo>
                    <a:close/>
                  </a:path>
                  <a:path w="1878127" h="2430380">
                    <a:moveTo>
                      <a:pt x="130770" y="184476"/>
                    </a:moveTo>
                    <a:lnTo>
                      <a:pt x="84109" y="207551"/>
                    </a:lnTo>
                    <a:lnTo>
                      <a:pt x="117863" y="129975"/>
                    </a:lnTo>
                    <a:lnTo>
                      <a:pt x="128182" y="125202"/>
                    </a:lnTo>
                    <a:lnTo>
                      <a:pt x="140204" y="120511"/>
                    </a:lnTo>
                    <a:lnTo>
                      <a:pt x="130770" y="184476"/>
                    </a:lnTo>
                    <a:close/>
                  </a:path>
                  <a:path w="1878127" h="2430380">
                    <a:moveTo>
                      <a:pt x="1488421" y="2118550"/>
                    </a:moveTo>
                    <a:lnTo>
                      <a:pt x="1422697" y="2161727"/>
                    </a:lnTo>
                    <a:lnTo>
                      <a:pt x="1287125" y="2113744"/>
                    </a:lnTo>
                    <a:lnTo>
                      <a:pt x="1286119" y="2114375"/>
                    </a:lnTo>
                    <a:lnTo>
                      <a:pt x="1349586" y="2209690"/>
                    </a:lnTo>
                    <a:lnTo>
                      <a:pt x="1293978" y="2246166"/>
                    </a:lnTo>
                    <a:lnTo>
                      <a:pt x="1230491" y="2150851"/>
                    </a:lnTo>
                    <a:lnTo>
                      <a:pt x="1229486" y="2151544"/>
                    </a:lnTo>
                    <a:lnTo>
                      <a:pt x="1220867" y="2294149"/>
                    </a:lnTo>
                    <a:lnTo>
                      <a:pt x="1155143" y="2337184"/>
                    </a:lnTo>
                    <a:lnTo>
                      <a:pt x="1175150" y="2167959"/>
                    </a:lnTo>
                    <a:lnTo>
                      <a:pt x="996548" y="2104925"/>
                    </a:lnTo>
                    <a:lnTo>
                      <a:pt x="1063975" y="2060730"/>
                    </a:lnTo>
                    <a:lnTo>
                      <a:pt x="1207653" y="2118754"/>
                    </a:lnTo>
                    <a:lnTo>
                      <a:pt x="1208638" y="2118041"/>
                    </a:lnTo>
                    <a:lnTo>
                      <a:pt x="1138112" y="2012075"/>
                    </a:lnTo>
                    <a:lnTo>
                      <a:pt x="1193700" y="1975599"/>
                    </a:lnTo>
                    <a:lnTo>
                      <a:pt x="1264266" y="2081606"/>
                    </a:lnTo>
                    <a:lnTo>
                      <a:pt x="1265313" y="2080934"/>
                    </a:lnTo>
                    <a:lnTo>
                      <a:pt x="1267795" y="1926984"/>
                    </a:lnTo>
                    <a:lnTo>
                      <a:pt x="1335243" y="1882707"/>
                    </a:lnTo>
                    <a:lnTo>
                      <a:pt x="1323670" y="2070506"/>
                    </a:lnTo>
                    <a:lnTo>
                      <a:pt x="1488421" y="2118550"/>
                    </a:lnTo>
                    <a:close/>
                  </a:path>
                  <a:path w="1878127" h="2430380">
                    <a:moveTo>
                      <a:pt x="185639" y="409932"/>
                    </a:moveTo>
                    <a:lnTo>
                      <a:pt x="125948" y="439402"/>
                    </a:lnTo>
                    <a:lnTo>
                      <a:pt x="0" y="188203"/>
                    </a:lnTo>
                    <a:lnTo>
                      <a:pt x="117863" y="129975"/>
                    </a:lnTo>
                    <a:lnTo>
                      <a:pt x="84109" y="207551"/>
                    </a:lnTo>
                    <a:lnTo>
                      <a:pt x="117781" y="274638"/>
                    </a:lnTo>
                    <a:lnTo>
                      <a:pt x="164402" y="251583"/>
                    </a:lnTo>
                    <a:lnTo>
                      <a:pt x="175767" y="245115"/>
                    </a:lnTo>
                    <a:lnTo>
                      <a:pt x="185590" y="237109"/>
                    </a:lnTo>
                    <a:lnTo>
                      <a:pt x="191990" y="228316"/>
                    </a:lnTo>
                    <a:lnTo>
                      <a:pt x="194881" y="218619"/>
                    </a:lnTo>
                    <a:lnTo>
                      <a:pt x="194181" y="207900"/>
                    </a:lnTo>
                    <a:lnTo>
                      <a:pt x="189805" y="196044"/>
                    </a:lnTo>
                    <a:lnTo>
                      <a:pt x="186182" y="189789"/>
                    </a:lnTo>
                    <a:lnTo>
                      <a:pt x="176950" y="180047"/>
                    </a:lnTo>
                    <a:lnTo>
                      <a:pt x="166913" y="175623"/>
                    </a:lnTo>
                    <a:lnTo>
                      <a:pt x="156674" y="175185"/>
                    </a:lnTo>
                    <a:lnTo>
                      <a:pt x="146836" y="177402"/>
                    </a:lnTo>
                    <a:lnTo>
                      <a:pt x="138000" y="180943"/>
                    </a:lnTo>
                    <a:lnTo>
                      <a:pt x="130770" y="184476"/>
                    </a:lnTo>
                    <a:lnTo>
                      <a:pt x="140204" y="120511"/>
                    </a:lnTo>
                    <a:lnTo>
                      <a:pt x="152178" y="116862"/>
                    </a:lnTo>
                    <a:lnTo>
                      <a:pt x="164036" y="114374"/>
                    </a:lnTo>
                    <a:lnTo>
                      <a:pt x="175707" y="113165"/>
                    </a:lnTo>
                    <a:lnTo>
                      <a:pt x="187121" y="113356"/>
                    </a:lnTo>
                    <a:lnTo>
                      <a:pt x="198209" y="115066"/>
                    </a:lnTo>
                    <a:lnTo>
                      <a:pt x="208900" y="118415"/>
                    </a:lnTo>
                    <a:lnTo>
                      <a:pt x="219126" y="123520"/>
                    </a:lnTo>
                    <a:lnTo>
                      <a:pt x="228815" y="130503"/>
                    </a:lnTo>
                    <a:lnTo>
                      <a:pt x="237898" y="139482"/>
                    </a:lnTo>
                    <a:lnTo>
                      <a:pt x="246306" y="150576"/>
                    </a:lnTo>
                    <a:lnTo>
                      <a:pt x="253969" y="163906"/>
                    </a:lnTo>
                    <a:lnTo>
                      <a:pt x="259309" y="175855"/>
                    </a:lnTo>
                    <a:lnTo>
                      <a:pt x="263932" y="190420"/>
                    </a:lnTo>
                    <a:lnTo>
                      <a:pt x="266169" y="203920"/>
                    </a:lnTo>
                    <a:lnTo>
                      <a:pt x="266273" y="216390"/>
                    </a:lnTo>
                    <a:lnTo>
                      <a:pt x="264496" y="227864"/>
                    </a:lnTo>
                    <a:lnTo>
                      <a:pt x="261093" y="238376"/>
                    </a:lnTo>
                    <a:lnTo>
                      <a:pt x="256315" y="247961"/>
                    </a:lnTo>
                    <a:lnTo>
                      <a:pt x="250417" y="256653"/>
                    </a:lnTo>
                    <a:lnTo>
                      <a:pt x="243651" y="264485"/>
                    </a:lnTo>
                    <a:lnTo>
                      <a:pt x="236271" y="271494"/>
                    </a:lnTo>
                    <a:lnTo>
                      <a:pt x="228530" y="277712"/>
                    </a:lnTo>
                    <a:lnTo>
                      <a:pt x="220681" y="283175"/>
                    </a:lnTo>
                    <a:lnTo>
                      <a:pt x="212977" y="287916"/>
                    </a:lnTo>
                    <a:lnTo>
                      <a:pt x="205672" y="291970"/>
                    </a:lnTo>
                    <a:lnTo>
                      <a:pt x="199018" y="295371"/>
                    </a:lnTo>
                    <a:lnTo>
                      <a:pt x="142241" y="323415"/>
                    </a:lnTo>
                    <a:lnTo>
                      <a:pt x="185639" y="409932"/>
                    </a:lnTo>
                    <a:close/>
                  </a:path>
                  <a:path w="1878127" h="2430380">
                    <a:moveTo>
                      <a:pt x="1486984" y="1613810"/>
                    </a:moveTo>
                    <a:lnTo>
                      <a:pt x="1522524" y="1632201"/>
                    </a:lnTo>
                    <a:lnTo>
                      <a:pt x="1527531" y="1622608"/>
                    </a:lnTo>
                    <a:lnTo>
                      <a:pt x="1526511" y="1752222"/>
                    </a:lnTo>
                    <a:lnTo>
                      <a:pt x="1525972" y="1763713"/>
                    </a:lnTo>
                    <a:lnTo>
                      <a:pt x="1527667" y="1774429"/>
                    </a:lnTo>
                    <a:lnTo>
                      <a:pt x="1531708" y="1784336"/>
                    </a:lnTo>
                    <a:lnTo>
                      <a:pt x="1538210" y="1793402"/>
                    </a:lnTo>
                    <a:lnTo>
                      <a:pt x="1547286" y="1801594"/>
                    </a:lnTo>
                    <a:lnTo>
                      <a:pt x="1559049" y="1808879"/>
                    </a:lnTo>
                    <a:lnTo>
                      <a:pt x="1563769" y="1811154"/>
                    </a:lnTo>
                    <a:lnTo>
                      <a:pt x="1578748" y="1816050"/>
                    </a:lnTo>
                    <a:lnTo>
                      <a:pt x="1592136" y="1817101"/>
                    </a:lnTo>
                    <a:lnTo>
                      <a:pt x="1603982" y="1815006"/>
                    </a:lnTo>
                    <a:lnTo>
                      <a:pt x="1614334" y="1810459"/>
                    </a:lnTo>
                    <a:lnTo>
                      <a:pt x="1623243" y="1804157"/>
                    </a:lnTo>
                    <a:lnTo>
                      <a:pt x="1630758" y="1796796"/>
                    </a:lnTo>
                    <a:lnTo>
                      <a:pt x="1636927" y="1789073"/>
                    </a:lnTo>
                    <a:lnTo>
                      <a:pt x="1641800" y="1781684"/>
                    </a:lnTo>
                    <a:lnTo>
                      <a:pt x="1645427" y="1775325"/>
                    </a:lnTo>
                    <a:lnTo>
                      <a:pt x="1647857" y="1770692"/>
                    </a:lnTo>
                    <a:lnTo>
                      <a:pt x="1650299" y="1766089"/>
                    </a:lnTo>
                    <a:lnTo>
                      <a:pt x="1542120" y="1710123"/>
                    </a:lnTo>
                    <a:lnTo>
                      <a:pt x="1539679" y="1714766"/>
                    </a:lnTo>
                    <a:lnTo>
                      <a:pt x="1533836" y="1727040"/>
                    </a:lnTo>
                    <a:lnTo>
                      <a:pt x="1530095" y="1617854"/>
                    </a:lnTo>
                    <a:lnTo>
                      <a:pt x="1539724" y="1602046"/>
                    </a:lnTo>
                    <a:lnTo>
                      <a:pt x="1549765" y="1588472"/>
                    </a:lnTo>
                    <a:lnTo>
                      <a:pt x="1560143" y="1576998"/>
                    </a:lnTo>
                    <a:lnTo>
                      <a:pt x="1570780" y="1567493"/>
                    </a:lnTo>
                    <a:lnTo>
                      <a:pt x="1569740" y="1657577"/>
                    </a:lnTo>
                    <a:lnTo>
                      <a:pt x="1567380" y="1662180"/>
                    </a:lnTo>
                    <a:lnTo>
                      <a:pt x="1675456" y="1718147"/>
                    </a:lnTo>
                    <a:lnTo>
                      <a:pt x="1667243" y="1840379"/>
                    </a:lnTo>
                    <a:lnTo>
                      <a:pt x="1656804" y="1851744"/>
                    </a:lnTo>
                    <a:lnTo>
                      <a:pt x="1646111" y="1861141"/>
                    </a:lnTo>
                    <a:lnTo>
                      <a:pt x="1635243" y="1868706"/>
                    </a:lnTo>
                    <a:lnTo>
                      <a:pt x="1624281" y="1874574"/>
                    </a:lnTo>
                    <a:lnTo>
                      <a:pt x="1613302" y="1878884"/>
                    </a:lnTo>
                    <a:lnTo>
                      <a:pt x="1602388" y="1881770"/>
                    </a:lnTo>
                    <a:lnTo>
                      <a:pt x="1591618" y="1883369"/>
                    </a:lnTo>
                    <a:lnTo>
                      <a:pt x="1581071" y="1883817"/>
                    </a:lnTo>
                    <a:lnTo>
                      <a:pt x="1570827" y="1883251"/>
                    </a:lnTo>
                    <a:lnTo>
                      <a:pt x="1560966" y="1881807"/>
                    </a:lnTo>
                    <a:lnTo>
                      <a:pt x="1551566" y="1879622"/>
                    </a:lnTo>
                    <a:lnTo>
                      <a:pt x="1542708" y="1876831"/>
                    </a:lnTo>
                    <a:lnTo>
                      <a:pt x="1534472" y="1873571"/>
                    </a:lnTo>
                    <a:lnTo>
                      <a:pt x="1526936" y="1869978"/>
                    </a:lnTo>
                    <a:lnTo>
                      <a:pt x="1517112" y="1864342"/>
                    </a:lnTo>
                    <a:lnTo>
                      <a:pt x="1510036" y="1859531"/>
                    </a:lnTo>
                    <a:lnTo>
                      <a:pt x="1503058" y="1854053"/>
                    </a:lnTo>
                    <a:lnTo>
                      <a:pt x="1496305" y="1847894"/>
                    </a:lnTo>
                    <a:lnTo>
                      <a:pt x="1489904" y="1841043"/>
                    </a:lnTo>
                    <a:lnTo>
                      <a:pt x="1483982" y="1833485"/>
                    </a:lnTo>
                    <a:lnTo>
                      <a:pt x="1478667" y="1825209"/>
                    </a:lnTo>
                    <a:lnTo>
                      <a:pt x="1474086" y="1816202"/>
                    </a:lnTo>
                    <a:lnTo>
                      <a:pt x="1470365" y="1806450"/>
                    </a:lnTo>
                    <a:lnTo>
                      <a:pt x="1467633" y="1795941"/>
                    </a:lnTo>
                    <a:lnTo>
                      <a:pt x="1466017" y="1784663"/>
                    </a:lnTo>
                    <a:lnTo>
                      <a:pt x="1465642" y="1772601"/>
                    </a:lnTo>
                    <a:lnTo>
                      <a:pt x="1466638" y="1759744"/>
                    </a:lnTo>
                    <a:lnTo>
                      <a:pt x="1469130" y="1746078"/>
                    </a:lnTo>
                    <a:lnTo>
                      <a:pt x="1473247" y="1731591"/>
                    </a:lnTo>
                    <a:lnTo>
                      <a:pt x="1479115" y="1716270"/>
                    </a:lnTo>
                    <a:lnTo>
                      <a:pt x="1486861" y="1700102"/>
                    </a:lnTo>
                    <a:lnTo>
                      <a:pt x="1491704" y="1690836"/>
                    </a:lnTo>
                    <a:lnTo>
                      <a:pt x="1456164" y="1672445"/>
                    </a:lnTo>
                    <a:lnTo>
                      <a:pt x="1486984" y="1613810"/>
                    </a:lnTo>
                    <a:close/>
                  </a:path>
                  <a:path w="1878127" h="2430380">
                    <a:moveTo>
                      <a:pt x="443323" y="2279262"/>
                    </a:moveTo>
                    <a:lnTo>
                      <a:pt x="402982" y="2407040"/>
                    </a:lnTo>
                    <a:lnTo>
                      <a:pt x="202465" y="2347957"/>
                    </a:lnTo>
                    <a:lnTo>
                      <a:pt x="282943" y="2078938"/>
                    </a:lnTo>
                    <a:lnTo>
                      <a:pt x="346799" y="2097756"/>
                    </a:lnTo>
                    <a:lnTo>
                      <a:pt x="281978" y="2314516"/>
                    </a:lnTo>
                    <a:lnTo>
                      <a:pt x="358249" y="2336980"/>
                    </a:lnTo>
                    <a:lnTo>
                      <a:pt x="388228" y="2243783"/>
                    </a:lnTo>
                    <a:lnTo>
                      <a:pt x="391834" y="2233051"/>
                    </a:lnTo>
                    <a:lnTo>
                      <a:pt x="395021" y="2224319"/>
                    </a:lnTo>
                    <a:lnTo>
                      <a:pt x="398604" y="2215377"/>
                    </a:lnTo>
                    <a:lnTo>
                      <a:pt x="402631" y="2206362"/>
                    </a:lnTo>
                    <a:lnTo>
                      <a:pt x="407149" y="2197415"/>
                    </a:lnTo>
                    <a:lnTo>
                      <a:pt x="412205" y="2188674"/>
                    </a:lnTo>
                    <a:lnTo>
                      <a:pt x="417847" y="2180279"/>
                    </a:lnTo>
                    <a:lnTo>
                      <a:pt x="424123" y="2172369"/>
                    </a:lnTo>
                    <a:lnTo>
                      <a:pt x="431079" y="2165083"/>
                    </a:lnTo>
                    <a:lnTo>
                      <a:pt x="438763" y="2158562"/>
                    </a:lnTo>
                    <a:lnTo>
                      <a:pt x="447222" y="2152943"/>
                    </a:lnTo>
                    <a:lnTo>
                      <a:pt x="456505" y="2148367"/>
                    </a:lnTo>
                    <a:lnTo>
                      <a:pt x="466657" y="2144973"/>
                    </a:lnTo>
                    <a:lnTo>
                      <a:pt x="477728" y="2142899"/>
                    </a:lnTo>
                    <a:lnTo>
                      <a:pt x="489763" y="2142287"/>
                    </a:lnTo>
                    <a:lnTo>
                      <a:pt x="502812" y="2143274"/>
                    </a:lnTo>
                    <a:lnTo>
                      <a:pt x="516920" y="2146000"/>
                    </a:lnTo>
                    <a:lnTo>
                      <a:pt x="532135" y="2150604"/>
                    </a:lnTo>
                    <a:lnTo>
                      <a:pt x="548506" y="2157226"/>
                    </a:lnTo>
                    <a:lnTo>
                      <a:pt x="532870" y="2209527"/>
                    </a:lnTo>
                    <a:lnTo>
                      <a:pt x="521423" y="2205306"/>
                    </a:lnTo>
                    <a:lnTo>
                      <a:pt x="508936" y="2202875"/>
                    </a:lnTo>
                    <a:lnTo>
                      <a:pt x="497929" y="2203151"/>
                    </a:lnTo>
                    <a:lnTo>
                      <a:pt x="488269" y="2205842"/>
                    </a:lnTo>
                    <a:lnTo>
                      <a:pt x="479821" y="2210656"/>
                    </a:lnTo>
                    <a:lnTo>
                      <a:pt x="472451" y="2217300"/>
                    </a:lnTo>
                    <a:lnTo>
                      <a:pt x="466023" y="2225484"/>
                    </a:lnTo>
                    <a:lnTo>
                      <a:pt x="460405" y="2234914"/>
                    </a:lnTo>
                    <a:lnTo>
                      <a:pt x="455460" y="2245299"/>
                    </a:lnTo>
                    <a:lnTo>
                      <a:pt x="451054" y="2256346"/>
                    </a:lnTo>
                    <a:lnTo>
                      <a:pt x="447053" y="2267765"/>
                    </a:lnTo>
                    <a:lnTo>
                      <a:pt x="443323" y="2279262"/>
                    </a:lnTo>
                    <a:close/>
                  </a:path>
                  <a:path w="1878127" h="2430380">
                    <a:moveTo>
                      <a:pt x="698544" y="2317489"/>
                    </a:moveTo>
                    <a:lnTo>
                      <a:pt x="691752" y="2266207"/>
                    </a:lnTo>
                    <a:lnTo>
                      <a:pt x="828720" y="2248386"/>
                    </a:lnTo>
                    <a:lnTo>
                      <a:pt x="820512" y="2185983"/>
                    </a:lnTo>
                    <a:lnTo>
                      <a:pt x="661137" y="2206716"/>
                    </a:lnTo>
                    <a:lnTo>
                      <a:pt x="653996" y="2152684"/>
                    </a:lnTo>
                    <a:lnTo>
                      <a:pt x="879423" y="2123377"/>
                    </a:lnTo>
                    <a:lnTo>
                      <a:pt x="916153" y="2401582"/>
                    </a:lnTo>
                    <a:lnTo>
                      <a:pt x="694727" y="2430380"/>
                    </a:lnTo>
                    <a:lnTo>
                      <a:pt x="687566" y="2376328"/>
                    </a:lnTo>
                    <a:lnTo>
                      <a:pt x="842960" y="2356124"/>
                    </a:lnTo>
                    <a:lnTo>
                      <a:pt x="835532" y="2299669"/>
                    </a:lnTo>
                    <a:lnTo>
                      <a:pt x="698544" y="2317489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4" name="object 40"/>
              <p:cNvSpPr/>
              <p:nvPr/>
            </p:nvSpPr>
            <p:spPr>
              <a:xfrm>
                <a:off x="9343825" y="1008278"/>
                <a:ext cx="131529" cy="130507"/>
              </a:xfrm>
              <a:custGeom>
                <a:avLst/>
                <a:gdLst/>
                <a:ahLst/>
                <a:cxnLst/>
                <a:rect l="l" t="t" r="r" b="b"/>
                <a:pathLst>
                  <a:path w="131529" h="130507">
                    <a:moveTo>
                      <a:pt x="65764" y="130507"/>
                    </a:moveTo>
                    <a:lnTo>
                      <a:pt x="61388" y="130364"/>
                    </a:lnTo>
                    <a:lnTo>
                      <a:pt x="47217" y="127863"/>
                    </a:lnTo>
                    <a:lnTo>
                      <a:pt x="34258" y="122514"/>
                    </a:lnTo>
                    <a:lnTo>
                      <a:pt x="22865" y="114666"/>
                    </a:lnTo>
                    <a:lnTo>
                      <a:pt x="13390" y="104665"/>
                    </a:lnTo>
                    <a:lnTo>
                      <a:pt x="6186" y="92861"/>
                    </a:lnTo>
                    <a:lnTo>
                      <a:pt x="1605" y="79601"/>
                    </a:lnTo>
                    <a:lnTo>
                      <a:pt x="0" y="65233"/>
                    </a:lnTo>
                    <a:lnTo>
                      <a:pt x="142" y="60926"/>
                    </a:lnTo>
                    <a:lnTo>
                      <a:pt x="2659" y="46867"/>
                    </a:lnTo>
                    <a:lnTo>
                      <a:pt x="8051" y="34008"/>
                    </a:lnTo>
                    <a:lnTo>
                      <a:pt x="15963" y="22701"/>
                    </a:lnTo>
                    <a:lnTo>
                      <a:pt x="26043" y="13295"/>
                    </a:lnTo>
                    <a:lnTo>
                      <a:pt x="37939" y="6143"/>
                    </a:lnTo>
                    <a:lnTo>
                      <a:pt x="51297" y="1594"/>
                    </a:lnTo>
                    <a:lnTo>
                      <a:pt x="65764" y="0"/>
                    </a:lnTo>
                    <a:lnTo>
                      <a:pt x="70106" y="141"/>
                    </a:lnTo>
                    <a:lnTo>
                      <a:pt x="84280" y="2639"/>
                    </a:lnTo>
                    <a:lnTo>
                      <a:pt x="97243" y="7989"/>
                    </a:lnTo>
                    <a:lnTo>
                      <a:pt x="108643" y="15840"/>
                    </a:lnTo>
                    <a:lnTo>
                      <a:pt x="118125" y="25841"/>
                    </a:lnTo>
                    <a:lnTo>
                      <a:pt x="125336" y="37640"/>
                    </a:lnTo>
                    <a:lnTo>
                      <a:pt x="129922" y="50888"/>
                    </a:lnTo>
                    <a:lnTo>
                      <a:pt x="131529" y="65233"/>
                    </a:lnTo>
                    <a:lnTo>
                      <a:pt x="131385" y="69581"/>
                    </a:lnTo>
                    <a:lnTo>
                      <a:pt x="128861" y="83657"/>
                    </a:lnTo>
                    <a:lnTo>
                      <a:pt x="123464" y="96523"/>
                    </a:lnTo>
                    <a:lnTo>
                      <a:pt x="115548" y="107829"/>
                    </a:lnTo>
                    <a:lnTo>
                      <a:pt x="105467" y="117229"/>
                    </a:lnTo>
                    <a:lnTo>
                      <a:pt x="93573" y="124374"/>
                    </a:lnTo>
                    <a:lnTo>
                      <a:pt x="80221" y="128916"/>
                    </a:lnTo>
                    <a:lnTo>
                      <a:pt x="65764" y="130507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5" name="object 41"/>
              <p:cNvSpPr/>
              <p:nvPr/>
            </p:nvSpPr>
            <p:spPr>
              <a:xfrm>
                <a:off x="9545493" y="2696538"/>
                <a:ext cx="131529" cy="130548"/>
              </a:xfrm>
              <a:custGeom>
                <a:avLst/>
                <a:gdLst/>
                <a:ahLst/>
                <a:cxnLst/>
                <a:rect l="l" t="t" r="r" b="b"/>
                <a:pathLst>
                  <a:path w="131529" h="130548">
                    <a:moveTo>
                      <a:pt x="65764" y="130548"/>
                    </a:moveTo>
                    <a:lnTo>
                      <a:pt x="61388" y="130405"/>
                    </a:lnTo>
                    <a:lnTo>
                      <a:pt x="47217" y="127901"/>
                    </a:lnTo>
                    <a:lnTo>
                      <a:pt x="34258" y="122547"/>
                    </a:lnTo>
                    <a:lnTo>
                      <a:pt x="22865" y="114693"/>
                    </a:lnTo>
                    <a:lnTo>
                      <a:pt x="13390" y="104689"/>
                    </a:lnTo>
                    <a:lnTo>
                      <a:pt x="6186" y="92884"/>
                    </a:lnTo>
                    <a:lnTo>
                      <a:pt x="1605" y="79629"/>
                    </a:lnTo>
                    <a:lnTo>
                      <a:pt x="0" y="65274"/>
                    </a:lnTo>
                    <a:lnTo>
                      <a:pt x="144" y="60930"/>
                    </a:lnTo>
                    <a:lnTo>
                      <a:pt x="2667" y="46864"/>
                    </a:lnTo>
                    <a:lnTo>
                      <a:pt x="8061" y="34002"/>
                    </a:lnTo>
                    <a:lnTo>
                      <a:pt x="15974" y="22694"/>
                    </a:lnTo>
                    <a:lnTo>
                      <a:pt x="26053" y="13290"/>
                    </a:lnTo>
                    <a:lnTo>
                      <a:pt x="37947" y="6140"/>
                    </a:lnTo>
                    <a:lnTo>
                      <a:pt x="51301" y="1593"/>
                    </a:lnTo>
                    <a:lnTo>
                      <a:pt x="65764" y="0"/>
                    </a:lnTo>
                    <a:lnTo>
                      <a:pt x="70138" y="143"/>
                    </a:lnTo>
                    <a:lnTo>
                      <a:pt x="84305" y="2647"/>
                    </a:lnTo>
                    <a:lnTo>
                      <a:pt x="97262" y="8001"/>
                    </a:lnTo>
                    <a:lnTo>
                      <a:pt x="108656" y="15855"/>
                    </a:lnTo>
                    <a:lnTo>
                      <a:pt x="118133" y="25859"/>
                    </a:lnTo>
                    <a:lnTo>
                      <a:pt x="125340" y="37664"/>
                    </a:lnTo>
                    <a:lnTo>
                      <a:pt x="129923" y="50918"/>
                    </a:lnTo>
                    <a:lnTo>
                      <a:pt x="131529" y="65274"/>
                    </a:lnTo>
                    <a:lnTo>
                      <a:pt x="131385" y="69617"/>
                    </a:lnTo>
                    <a:lnTo>
                      <a:pt x="128861" y="83683"/>
                    </a:lnTo>
                    <a:lnTo>
                      <a:pt x="123464" y="96545"/>
                    </a:lnTo>
                    <a:lnTo>
                      <a:pt x="115548" y="107853"/>
                    </a:lnTo>
                    <a:lnTo>
                      <a:pt x="105467" y="117257"/>
                    </a:lnTo>
                    <a:lnTo>
                      <a:pt x="93573" y="124408"/>
                    </a:lnTo>
                    <a:lnTo>
                      <a:pt x="80221" y="128955"/>
                    </a:lnTo>
                    <a:lnTo>
                      <a:pt x="65764" y="13054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6" name="object 42"/>
              <p:cNvSpPr/>
              <p:nvPr/>
            </p:nvSpPr>
            <p:spPr>
              <a:xfrm>
                <a:off x="10082270" y="1749266"/>
                <a:ext cx="740075" cy="909156"/>
              </a:xfrm>
              <a:custGeom>
                <a:avLst/>
                <a:gdLst/>
                <a:ahLst/>
                <a:cxnLst/>
                <a:rect l="l" t="t" r="r" b="b"/>
                <a:pathLst>
                  <a:path w="740075" h="909156">
                    <a:moveTo>
                      <a:pt x="36285" y="70889"/>
                    </a:moveTo>
                    <a:lnTo>
                      <a:pt x="61866" y="55862"/>
                    </a:lnTo>
                    <a:lnTo>
                      <a:pt x="88479" y="42466"/>
                    </a:lnTo>
                    <a:lnTo>
                      <a:pt x="116055" y="30770"/>
                    </a:lnTo>
                    <a:lnTo>
                      <a:pt x="144525" y="20846"/>
                    </a:lnTo>
                    <a:lnTo>
                      <a:pt x="173818" y="12764"/>
                    </a:lnTo>
                    <a:lnTo>
                      <a:pt x="203867" y="6594"/>
                    </a:lnTo>
                    <a:lnTo>
                      <a:pt x="234600" y="2407"/>
                    </a:lnTo>
                    <a:lnTo>
                      <a:pt x="265950" y="274"/>
                    </a:lnTo>
                    <a:lnTo>
                      <a:pt x="281835" y="0"/>
                    </a:lnTo>
                    <a:lnTo>
                      <a:pt x="282183" y="0"/>
                    </a:lnTo>
                    <a:lnTo>
                      <a:pt x="319762" y="1507"/>
                    </a:lnTo>
                    <a:lnTo>
                      <a:pt x="356503" y="5952"/>
                    </a:lnTo>
                    <a:lnTo>
                      <a:pt x="392290" y="13216"/>
                    </a:lnTo>
                    <a:lnTo>
                      <a:pt x="427002" y="23181"/>
                    </a:lnTo>
                    <a:lnTo>
                      <a:pt x="460521" y="35730"/>
                    </a:lnTo>
                    <a:lnTo>
                      <a:pt x="492728" y="50744"/>
                    </a:lnTo>
                    <a:lnTo>
                      <a:pt x="523505" y="68105"/>
                    </a:lnTo>
                    <a:lnTo>
                      <a:pt x="552732" y="87696"/>
                    </a:lnTo>
                    <a:lnTo>
                      <a:pt x="580291" y="109398"/>
                    </a:lnTo>
                    <a:lnTo>
                      <a:pt x="606063" y="133094"/>
                    </a:lnTo>
                    <a:lnTo>
                      <a:pt x="618231" y="145730"/>
                    </a:lnTo>
                    <a:lnTo>
                      <a:pt x="641092" y="172195"/>
                    </a:lnTo>
                    <a:lnTo>
                      <a:pt x="661886" y="200371"/>
                    </a:lnTo>
                    <a:lnTo>
                      <a:pt x="680495" y="230141"/>
                    </a:lnTo>
                    <a:lnTo>
                      <a:pt x="696803" y="261386"/>
                    </a:lnTo>
                    <a:lnTo>
                      <a:pt x="710690" y="293988"/>
                    </a:lnTo>
                    <a:lnTo>
                      <a:pt x="722039" y="327830"/>
                    </a:lnTo>
                    <a:lnTo>
                      <a:pt x="730733" y="362793"/>
                    </a:lnTo>
                    <a:lnTo>
                      <a:pt x="736653" y="398759"/>
                    </a:lnTo>
                    <a:lnTo>
                      <a:pt x="739682" y="435612"/>
                    </a:lnTo>
                    <a:lnTo>
                      <a:pt x="740075" y="454333"/>
                    </a:lnTo>
                    <a:lnTo>
                      <a:pt x="740075" y="454659"/>
                    </a:lnTo>
                    <a:lnTo>
                      <a:pt x="738546" y="491956"/>
                    </a:lnTo>
                    <a:lnTo>
                      <a:pt x="734062" y="528423"/>
                    </a:lnTo>
                    <a:lnTo>
                      <a:pt x="726741" y="563941"/>
                    </a:lnTo>
                    <a:lnTo>
                      <a:pt x="716702" y="598394"/>
                    </a:lnTo>
                    <a:lnTo>
                      <a:pt x="704061" y="631663"/>
                    </a:lnTo>
                    <a:lnTo>
                      <a:pt x="688938" y="663633"/>
                    </a:lnTo>
                    <a:lnTo>
                      <a:pt x="671451" y="694185"/>
                    </a:lnTo>
                    <a:lnTo>
                      <a:pt x="651716" y="723202"/>
                    </a:lnTo>
                    <a:lnTo>
                      <a:pt x="629854" y="750567"/>
                    </a:lnTo>
                    <a:lnTo>
                      <a:pt x="605981" y="776163"/>
                    </a:lnTo>
                    <a:lnTo>
                      <a:pt x="580222" y="799835"/>
                    </a:lnTo>
                    <a:lnTo>
                      <a:pt x="552679" y="821514"/>
                    </a:lnTo>
                    <a:lnTo>
                      <a:pt x="523469" y="841083"/>
                    </a:lnTo>
                    <a:lnTo>
                      <a:pt x="492712" y="858425"/>
                    </a:lnTo>
                    <a:lnTo>
                      <a:pt x="460526" y="873423"/>
                    </a:lnTo>
                    <a:lnTo>
                      <a:pt x="427029" y="885960"/>
                    </a:lnTo>
                    <a:lnTo>
                      <a:pt x="392340" y="895918"/>
                    </a:lnTo>
                    <a:lnTo>
                      <a:pt x="356577" y="903182"/>
                    </a:lnTo>
                    <a:lnTo>
                      <a:pt x="319860" y="907633"/>
                    </a:lnTo>
                    <a:lnTo>
                      <a:pt x="282306" y="909156"/>
                    </a:lnTo>
                    <a:lnTo>
                      <a:pt x="281937" y="909156"/>
                    </a:lnTo>
                    <a:lnTo>
                      <a:pt x="254624" y="908352"/>
                    </a:lnTo>
                    <a:lnTo>
                      <a:pt x="227734" y="905985"/>
                    </a:lnTo>
                    <a:lnTo>
                      <a:pt x="201313" y="902100"/>
                    </a:lnTo>
                    <a:lnTo>
                      <a:pt x="175404" y="896742"/>
                    </a:lnTo>
                    <a:lnTo>
                      <a:pt x="150053" y="889958"/>
                    </a:lnTo>
                    <a:lnTo>
                      <a:pt x="125304" y="881791"/>
                    </a:lnTo>
                    <a:lnTo>
                      <a:pt x="101202" y="872289"/>
                    </a:lnTo>
                    <a:lnTo>
                      <a:pt x="77791" y="861497"/>
                    </a:lnTo>
                    <a:lnTo>
                      <a:pt x="55116" y="849460"/>
                    </a:lnTo>
                    <a:lnTo>
                      <a:pt x="33221" y="836223"/>
                    </a:lnTo>
                    <a:lnTo>
                      <a:pt x="153280" y="836223"/>
                    </a:lnTo>
                    <a:lnTo>
                      <a:pt x="165186" y="839969"/>
                    </a:lnTo>
                    <a:lnTo>
                      <a:pt x="177243" y="843364"/>
                    </a:lnTo>
                    <a:lnTo>
                      <a:pt x="201787" y="849074"/>
                    </a:lnTo>
                    <a:lnTo>
                      <a:pt x="226871" y="853291"/>
                    </a:lnTo>
                    <a:lnTo>
                      <a:pt x="252454" y="855955"/>
                    </a:lnTo>
                    <a:lnTo>
                      <a:pt x="278495" y="857003"/>
                    </a:lnTo>
                    <a:lnTo>
                      <a:pt x="282306" y="857018"/>
                    </a:lnTo>
                    <a:lnTo>
                      <a:pt x="298985" y="856667"/>
                    </a:lnTo>
                    <a:lnTo>
                      <a:pt x="331818" y="853996"/>
                    </a:lnTo>
                    <a:lnTo>
                      <a:pt x="363865" y="848782"/>
                    </a:lnTo>
                    <a:lnTo>
                      <a:pt x="395022" y="841130"/>
                    </a:lnTo>
                    <a:lnTo>
                      <a:pt x="425184" y="831142"/>
                    </a:lnTo>
                    <a:lnTo>
                      <a:pt x="454248" y="818922"/>
                    </a:lnTo>
                    <a:lnTo>
                      <a:pt x="482108" y="804573"/>
                    </a:lnTo>
                    <a:lnTo>
                      <a:pt x="508661" y="788198"/>
                    </a:lnTo>
                    <a:lnTo>
                      <a:pt x="533801" y="769901"/>
                    </a:lnTo>
                    <a:lnTo>
                      <a:pt x="557425" y="749784"/>
                    </a:lnTo>
                    <a:lnTo>
                      <a:pt x="579436" y="727940"/>
                    </a:lnTo>
                    <a:lnTo>
                      <a:pt x="599727" y="704473"/>
                    </a:lnTo>
                    <a:lnTo>
                      <a:pt x="618182" y="679499"/>
                    </a:lnTo>
                    <a:lnTo>
                      <a:pt x="634697" y="653123"/>
                    </a:lnTo>
                    <a:lnTo>
                      <a:pt x="649167" y="625449"/>
                    </a:lnTo>
                    <a:lnTo>
                      <a:pt x="661486" y="596579"/>
                    </a:lnTo>
                    <a:lnTo>
                      <a:pt x="671551" y="566618"/>
                    </a:lnTo>
                    <a:lnTo>
                      <a:pt x="679256" y="535670"/>
                    </a:lnTo>
                    <a:lnTo>
                      <a:pt x="684496" y="503838"/>
                    </a:lnTo>
                    <a:lnTo>
                      <a:pt x="687166" y="471225"/>
                    </a:lnTo>
                    <a:lnTo>
                      <a:pt x="687505" y="454659"/>
                    </a:lnTo>
                    <a:lnTo>
                      <a:pt x="687505" y="454333"/>
                    </a:lnTo>
                    <a:lnTo>
                      <a:pt x="686149" y="421381"/>
                    </a:lnTo>
                    <a:lnTo>
                      <a:pt x="682176" y="389157"/>
                    </a:lnTo>
                    <a:lnTo>
                      <a:pt x="675691" y="357765"/>
                    </a:lnTo>
                    <a:lnTo>
                      <a:pt x="666799" y="327309"/>
                    </a:lnTo>
                    <a:lnTo>
                      <a:pt x="655605" y="297894"/>
                    </a:lnTo>
                    <a:lnTo>
                      <a:pt x="642213" y="269623"/>
                    </a:lnTo>
                    <a:lnTo>
                      <a:pt x="626730" y="242602"/>
                    </a:lnTo>
                    <a:lnTo>
                      <a:pt x="609260" y="216935"/>
                    </a:lnTo>
                    <a:lnTo>
                      <a:pt x="589908" y="192726"/>
                    </a:lnTo>
                    <a:lnTo>
                      <a:pt x="568779" y="170079"/>
                    </a:lnTo>
                    <a:lnTo>
                      <a:pt x="557506" y="159406"/>
                    </a:lnTo>
                    <a:lnTo>
                      <a:pt x="533875" y="139276"/>
                    </a:lnTo>
                    <a:lnTo>
                      <a:pt x="508722" y="120966"/>
                    </a:lnTo>
                    <a:lnTo>
                      <a:pt x="482152" y="104581"/>
                    </a:lnTo>
                    <a:lnTo>
                      <a:pt x="454270" y="90223"/>
                    </a:lnTo>
                    <a:lnTo>
                      <a:pt x="425182" y="77999"/>
                    </a:lnTo>
                    <a:lnTo>
                      <a:pt x="394993" y="68011"/>
                    </a:lnTo>
                    <a:lnTo>
                      <a:pt x="363809" y="60365"/>
                    </a:lnTo>
                    <a:lnTo>
                      <a:pt x="331734" y="55165"/>
                    </a:lnTo>
                    <a:lnTo>
                      <a:pt x="298874" y="52514"/>
                    </a:lnTo>
                    <a:lnTo>
                      <a:pt x="282183" y="52178"/>
                    </a:lnTo>
                    <a:lnTo>
                      <a:pt x="281835" y="52178"/>
                    </a:lnTo>
                    <a:lnTo>
                      <a:pt x="255094" y="53045"/>
                    </a:lnTo>
                    <a:lnTo>
                      <a:pt x="228816" y="55610"/>
                    </a:lnTo>
                    <a:lnTo>
                      <a:pt x="203052" y="59817"/>
                    </a:lnTo>
                    <a:lnTo>
                      <a:pt x="177858" y="65612"/>
                    </a:lnTo>
                    <a:lnTo>
                      <a:pt x="153287" y="72940"/>
                    </a:lnTo>
                    <a:lnTo>
                      <a:pt x="129394" y="81745"/>
                    </a:lnTo>
                    <a:lnTo>
                      <a:pt x="106233" y="91973"/>
                    </a:lnTo>
                    <a:lnTo>
                      <a:pt x="83857" y="103569"/>
                    </a:lnTo>
                    <a:lnTo>
                      <a:pt x="62320" y="116478"/>
                    </a:lnTo>
                    <a:lnTo>
                      <a:pt x="60183" y="117860"/>
                    </a:lnTo>
                    <a:lnTo>
                      <a:pt x="0" y="96333"/>
                    </a:lnTo>
                    <a:lnTo>
                      <a:pt x="11805" y="87476"/>
                    </a:lnTo>
                    <a:lnTo>
                      <a:pt x="23903" y="78992"/>
                    </a:lnTo>
                    <a:lnTo>
                      <a:pt x="36285" y="70889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object 43"/>
              <p:cNvSpPr/>
              <p:nvPr/>
            </p:nvSpPr>
            <p:spPr>
              <a:xfrm>
                <a:off x="8731325" y="2273298"/>
                <a:ext cx="103336" cy="97453"/>
              </a:xfrm>
              <a:custGeom>
                <a:avLst/>
                <a:gdLst/>
                <a:ahLst/>
                <a:cxnLst/>
                <a:rect l="l" t="t" r="r" b="b"/>
                <a:pathLst>
                  <a:path w="103336" h="97453">
                    <a:moveTo>
                      <a:pt x="73295" y="29714"/>
                    </a:moveTo>
                    <a:lnTo>
                      <a:pt x="65752" y="39412"/>
                    </a:lnTo>
                    <a:lnTo>
                      <a:pt x="61535" y="49425"/>
                    </a:lnTo>
                    <a:lnTo>
                      <a:pt x="62076" y="59976"/>
                    </a:lnTo>
                    <a:lnTo>
                      <a:pt x="66359" y="68227"/>
                    </a:lnTo>
                    <a:lnTo>
                      <a:pt x="95436" y="69978"/>
                    </a:lnTo>
                    <a:lnTo>
                      <a:pt x="91865" y="97453"/>
                    </a:lnTo>
                    <a:lnTo>
                      <a:pt x="3529" y="96577"/>
                    </a:lnTo>
                    <a:lnTo>
                      <a:pt x="0" y="0"/>
                    </a:lnTo>
                    <a:lnTo>
                      <a:pt x="103336" y="0"/>
                    </a:lnTo>
                    <a:lnTo>
                      <a:pt x="100668" y="29836"/>
                    </a:lnTo>
                    <a:lnTo>
                      <a:pt x="73295" y="29714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</p:grpSp>
      </p:grpSp>
      <p:graphicFrame>
        <p:nvGraphicFramePr>
          <p:cNvPr id="41" name="Таблица 40"/>
          <p:cNvGraphicFramePr>
            <a:graphicFrameLocks noGrp="1"/>
          </p:cNvGraphicFramePr>
          <p:nvPr/>
        </p:nvGraphicFramePr>
        <p:xfrm>
          <a:off x="467544" y="692694"/>
          <a:ext cx="8424936" cy="5111955"/>
        </p:xfrm>
        <a:graphic>
          <a:graphicData uri="http://schemas.openxmlformats.org/drawingml/2006/table">
            <a:tbl>
              <a:tblPr/>
              <a:tblGrid>
                <a:gridCol w="6752252"/>
                <a:gridCol w="1672684"/>
              </a:tblGrid>
              <a:tr h="5940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принятие локальных нормативных актов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9" marR="45729" marT="45729" marB="4572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ст. 8 ТК РФ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Введение и отмена режима неполного рабочего дня при угрозе массового увольнения сотрудников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9" marR="45729" marT="45729" marB="4572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ч. 5, 7 ст. 74 ТК РФ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Сокращение численности или штата сотрудников, являющихся членами профсоюза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9" marR="45729" marT="45729" marB="4572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п. 2 ч. 1 ст. 81 ТК РФ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21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Несоответствие сотрудника (являющегося членом профсоюза) занимаемой должности вследствие недостаточной квалификации (подтвержденной результатами аттестации)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9" marR="45729" marT="45729" marB="45729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п. 3 ч. 1 ст. 81 ТК РФ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9" marR="45729" marT="45729" marB="4572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Неоднократное неисполнение сотрудником, являющимся членом профсоюза, трудовых обязанностей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9" marR="45729" marT="45729" marB="457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п. 5 ч. 1 ст. 81 ТК РФ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9" marR="45729" marT="45729" marB="457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51078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4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908720"/>
          </a:xfrm>
        </p:spPr>
        <p:txBody>
          <a:bodyPr>
            <a:noAutofit/>
          </a:bodyPr>
          <a:lstStyle/>
          <a:p>
            <a:pPr marL="182880" indent="0" algn="l">
              <a:buNone/>
            </a:pPr>
            <a:r>
              <a:rPr lang="ru-RU" sz="2800" b="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Случаи когда требуется мотивированное мнение ППО</a:t>
            </a:r>
            <a:endParaRPr lang="ru-RU" sz="2800" b="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49"/>
          <p:cNvGrpSpPr>
            <a:grpSpLocks noChangeAspect="1"/>
          </p:cNvGrpSpPr>
          <p:nvPr/>
        </p:nvGrpSpPr>
        <p:grpSpPr>
          <a:xfrm>
            <a:off x="8041349" y="5905602"/>
            <a:ext cx="1102651" cy="952398"/>
            <a:chOff x="275296" y="87370"/>
            <a:chExt cx="607455" cy="524680"/>
          </a:xfrm>
        </p:grpSpPr>
        <p:sp>
          <p:nvSpPr>
            <p:cNvPr id="51" name="Овал 50"/>
            <p:cNvSpPr>
              <a:spLocks noChangeAspect="1"/>
            </p:cNvSpPr>
            <p:nvPr/>
          </p:nvSpPr>
          <p:spPr>
            <a:xfrm>
              <a:off x="361942" y="93251"/>
              <a:ext cx="504056" cy="504000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51"/>
            <p:cNvGrpSpPr>
              <a:grpSpLocks noChangeAspect="1"/>
            </p:cNvGrpSpPr>
            <p:nvPr/>
          </p:nvGrpSpPr>
          <p:grpSpPr>
            <a:xfrm>
              <a:off x="275296" y="87370"/>
              <a:ext cx="607455" cy="524680"/>
              <a:chOff x="8400256" y="476672"/>
              <a:chExt cx="3179832" cy="2746530"/>
            </a:xfrm>
          </p:grpSpPr>
          <p:sp>
            <p:nvSpPr>
              <p:cNvPr id="53" name="object 9"/>
              <p:cNvSpPr/>
              <p:nvPr/>
            </p:nvSpPr>
            <p:spPr>
              <a:xfrm>
                <a:off x="8834316" y="476672"/>
                <a:ext cx="2745772" cy="2746530"/>
              </a:xfrm>
              <a:custGeom>
                <a:avLst/>
                <a:gdLst/>
                <a:ahLst/>
                <a:cxnLst/>
                <a:rect l="l" t="t" r="r" b="b"/>
                <a:pathLst>
                  <a:path w="2745772" h="2746530">
                    <a:moveTo>
                      <a:pt x="17966" y="1596048"/>
                    </a:moveTo>
                    <a:lnTo>
                      <a:pt x="10172" y="1541333"/>
                    </a:lnTo>
                    <a:lnTo>
                      <a:pt x="4550" y="1485949"/>
                    </a:lnTo>
                    <a:lnTo>
                      <a:pt x="1145" y="1429938"/>
                    </a:lnTo>
                    <a:lnTo>
                      <a:pt x="0" y="1373346"/>
                    </a:lnTo>
                    <a:lnTo>
                      <a:pt x="1145" y="1316626"/>
                    </a:lnTo>
                    <a:lnTo>
                      <a:pt x="4550" y="1260611"/>
                    </a:lnTo>
                    <a:lnTo>
                      <a:pt x="10172" y="1205222"/>
                    </a:lnTo>
                    <a:lnTo>
                      <a:pt x="17966" y="1150503"/>
                    </a:lnTo>
                    <a:lnTo>
                      <a:pt x="27887" y="1096499"/>
                    </a:lnTo>
                    <a:lnTo>
                      <a:pt x="39893" y="1043254"/>
                    </a:lnTo>
                    <a:lnTo>
                      <a:pt x="53937" y="990813"/>
                    </a:lnTo>
                    <a:lnTo>
                      <a:pt x="69977" y="939218"/>
                    </a:lnTo>
                    <a:lnTo>
                      <a:pt x="87968" y="888516"/>
                    </a:lnTo>
                    <a:lnTo>
                      <a:pt x="84569" y="1267132"/>
                    </a:lnTo>
                    <a:lnTo>
                      <a:pt x="81356" y="1319904"/>
                    </a:lnTo>
                    <a:lnTo>
                      <a:pt x="80272" y="1373224"/>
                    </a:lnTo>
                    <a:lnTo>
                      <a:pt x="81356" y="1426661"/>
                    </a:lnTo>
                    <a:lnTo>
                      <a:pt x="84569" y="1479428"/>
                    </a:lnTo>
                    <a:lnTo>
                      <a:pt x="89869" y="1531604"/>
                    </a:lnTo>
                    <a:lnTo>
                      <a:pt x="97215" y="1583149"/>
                    </a:lnTo>
                    <a:lnTo>
                      <a:pt x="106564" y="1634021"/>
                    </a:lnTo>
                    <a:lnTo>
                      <a:pt x="117875" y="1684178"/>
                    </a:lnTo>
                    <a:lnTo>
                      <a:pt x="131108" y="1733579"/>
                    </a:lnTo>
                    <a:lnTo>
                      <a:pt x="146219" y="1782181"/>
                    </a:lnTo>
                    <a:lnTo>
                      <a:pt x="163168" y="1829943"/>
                    </a:lnTo>
                    <a:lnTo>
                      <a:pt x="181912" y="1876824"/>
                    </a:lnTo>
                    <a:lnTo>
                      <a:pt x="202411" y="1922782"/>
                    </a:lnTo>
                    <a:lnTo>
                      <a:pt x="224623" y="1967775"/>
                    </a:lnTo>
                    <a:lnTo>
                      <a:pt x="248505" y="2011761"/>
                    </a:lnTo>
                    <a:lnTo>
                      <a:pt x="274017" y="2054699"/>
                    </a:lnTo>
                    <a:lnTo>
                      <a:pt x="301117" y="2096547"/>
                    </a:lnTo>
                    <a:lnTo>
                      <a:pt x="329764" y="2137264"/>
                    </a:lnTo>
                    <a:lnTo>
                      <a:pt x="359914" y="2176807"/>
                    </a:lnTo>
                    <a:lnTo>
                      <a:pt x="391528" y="2215135"/>
                    </a:lnTo>
                    <a:lnTo>
                      <a:pt x="424564" y="2252207"/>
                    </a:lnTo>
                    <a:lnTo>
                      <a:pt x="458979" y="2287981"/>
                    </a:lnTo>
                    <a:lnTo>
                      <a:pt x="494729" y="2322412"/>
                    </a:lnTo>
                    <a:lnTo>
                      <a:pt x="531776" y="2355463"/>
                    </a:lnTo>
                    <a:lnTo>
                      <a:pt x="570076" y="2387091"/>
                    </a:lnTo>
                    <a:lnTo>
                      <a:pt x="609590" y="2417255"/>
                    </a:lnTo>
                    <a:lnTo>
                      <a:pt x="650275" y="2445914"/>
                    </a:lnTo>
                    <a:lnTo>
                      <a:pt x="692090" y="2473026"/>
                    </a:lnTo>
                    <a:lnTo>
                      <a:pt x="734993" y="2498549"/>
                    </a:lnTo>
                    <a:lnTo>
                      <a:pt x="778943" y="2522441"/>
                    </a:lnTo>
                    <a:lnTo>
                      <a:pt x="823897" y="2544661"/>
                    </a:lnTo>
                    <a:lnTo>
                      <a:pt x="869815" y="2565168"/>
                    </a:lnTo>
                    <a:lnTo>
                      <a:pt x="916655" y="2583919"/>
                    </a:lnTo>
                    <a:lnTo>
                      <a:pt x="964375" y="2600873"/>
                    </a:lnTo>
                    <a:lnTo>
                      <a:pt x="1012934" y="2615988"/>
                    </a:lnTo>
                    <a:lnTo>
                      <a:pt x="1062289" y="2629224"/>
                    </a:lnTo>
                    <a:lnTo>
                      <a:pt x="1112401" y="2640537"/>
                    </a:lnTo>
                    <a:lnTo>
                      <a:pt x="1163226" y="2649886"/>
                    </a:lnTo>
                    <a:lnTo>
                      <a:pt x="1214724" y="2657231"/>
                    </a:lnTo>
                    <a:lnTo>
                      <a:pt x="1266852" y="2662528"/>
                    </a:lnTo>
                    <a:lnTo>
                      <a:pt x="1319570" y="2665737"/>
                    </a:lnTo>
                    <a:lnTo>
                      <a:pt x="1372835" y="2666816"/>
                    </a:lnTo>
                    <a:lnTo>
                      <a:pt x="1426220" y="2665737"/>
                    </a:lnTo>
                    <a:lnTo>
                      <a:pt x="1478935" y="2662528"/>
                    </a:lnTo>
                    <a:lnTo>
                      <a:pt x="1531061" y="2657231"/>
                    </a:lnTo>
                    <a:lnTo>
                      <a:pt x="1582556" y="2649886"/>
                    </a:lnTo>
                    <a:lnTo>
                      <a:pt x="1633379" y="2640537"/>
                    </a:lnTo>
                    <a:lnTo>
                      <a:pt x="1683489" y="2629224"/>
                    </a:lnTo>
                    <a:lnTo>
                      <a:pt x="1732843" y="2615988"/>
                    </a:lnTo>
                    <a:lnTo>
                      <a:pt x="1781400" y="2600873"/>
                    </a:lnTo>
                    <a:lnTo>
                      <a:pt x="1829119" y="2583919"/>
                    </a:lnTo>
                    <a:lnTo>
                      <a:pt x="1875957" y="2565168"/>
                    </a:lnTo>
                    <a:lnTo>
                      <a:pt x="1921873" y="2544661"/>
                    </a:lnTo>
                    <a:lnTo>
                      <a:pt x="1966826" y="2522441"/>
                    </a:lnTo>
                    <a:lnTo>
                      <a:pt x="2010774" y="2498549"/>
                    </a:lnTo>
                    <a:lnTo>
                      <a:pt x="2053675" y="2473026"/>
                    </a:lnTo>
                    <a:lnTo>
                      <a:pt x="2095488" y="2445914"/>
                    </a:lnTo>
                    <a:lnTo>
                      <a:pt x="2136171" y="2417255"/>
                    </a:lnTo>
                    <a:lnTo>
                      <a:pt x="2175683" y="2387091"/>
                    </a:lnTo>
                    <a:lnTo>
                      <a:pt x="2213981" y="2355463"/>
                    </a:lnTo>
                    <a:lnTo>
                      <a:pt x="2251025" y="2322412"/>
                    </a:lnTo>
                    <a:lnTo>
                      <a:pt x="2286772" y="2287981"/>
                    </a:lnTo>
                    <a:lnTo>
                      <a:pt x="2321190" y="2252213"/>
                    </a:lnTo>
                    <a:lnTo>
                      <a:pt x="2354228" y="2215145"/>
                    </a:lnTo>
                    <a:lnTo>
                      <a:pt x="2385845" y="2176820"/>
                    </a:lnTo>
                    <a:lnTo>
                      <a:pt x="2415997" y="2137279"/>
                    </a:lnTo>
                    <a:lnTo>
                      <a:pt x="2444645" y="2096564"/>
                    </a:lnTo>
                    <a:lnTo>
                      <a:pt x="2471746" y="2054716"/>
                    </a:lnTo>
                    <a:lnTo>
                      <a:pt x="2497259" y="2011777"/>
                    </a:lnTo>
                    <a:lnTo>
                      <a:pt x="2521142" y="1967790"/>
                    </a:lnTo>
                    <a:lnTo>
                      <a:pt x="2543353" y="1922795"/>
                    </a:lnTo>
                    <a:lnTo>
                      <a:pt x="2563852" y="1876834"/>
                    </a:lnTo>
                    <a:lnTo>
                      <a:pt x="2582595" y="1829950"/>
                    </a:lnTo>
                    <a:lnTo>
                      <a:pt x="2599543" y="1782184"/>
                    </a:lnTo>
                    <a:lnTo>
                      <a:pt x="2614652" y="1733577"/>
                    </a:lnTo>
                    <a:lnTo>
                      <a:pt x="2627882" y="1684172"/>
                    </a:lnTo>
                    <a:lnTo>
                      <a:pt x="2639190" y="1634010"/>
                    </a:lnTo>
                    <a:lnTo>
                      <a:pt x="2648536" y="1583132"/>
                    </a:lnTo>
                    <a:lnTo>
                      <a:pt x="2655878" y="1531581"/>
                    </a:lnTo>
                    <a:lnTo>
                      <a:pt x="2661173" y="1479399"/>
                    </a:lnTo>
                    <a:lnTo>
                      <a:pt x="2664381" y="1426626"/>
                    </a:lnTo>
                    <a:lnTo>
                      <a:pt x="2665459" y="1373306"/>
                    </a:lnTo>
                    <a:lnTo>
                      <a:pt x="2664381" y="1319869"/>
                    </a:lnTo>
                    <a:lnTo>
                      <a:pt x="2661174" y="1267102"/>
                    </a:lnTo>
                    <a:lnTo>
                      <a:pt x="2655880" y="1214926"/>
                    </a:lnTo>
                    <a:lnTo>
                      <a:pt x="2648540" y="1163381"/>
                    </a:lnTo>
                    <a:lnTo>
                      <a:pt x="2639197" y="1112509"/>
                    </a:lnTo>
                    <a:lnTo>
                      <a:pt x="2627891" y="1062352"/>
                    </a:lnTo>
                    <a:lnTo>
                      <a:pt x="2614664" y="1012952"/>
                    </a:lnTo>
                    <a:lnTo>
                      <a:pt x="2599557" y="964350"/>
                    </a:lnTo>
                    <a:lnTo>
                      <a:pt x="2582613" y="916589"/>
                    </a:lnTo>
                    <a:lnTo>
                      <a:pt x="2563872" y="869708"/>
                    </a:lnTo>
                    <a:lnTo>
                      <a:pt x="2543377" y="823752"/>
                    </a:lnTo>
                    <a:lnTo>
                      <a:pt x="2521169" y="778760"/>
                    </a:lnTo>
                    <a:lnTo>
                      <a:pt x="2497289" y="734775"/>
                    </a:lnTo>
                    <a:lnTo>
                      <a:pt x="2471778" y="691838"/>
                    </a:lnTo>
                    <a:lnTo>
                      <a:pt x="2444680" y="649992"/>
                    </a:lnTo>
                    <a:lnTo>
                      <a:pt x="2416034" y="609277"/>
                    </a:lnTo>
                    <a:lnTo>
                      <a:pt x="2385883" y="569735"/>
                    </a:lnTo>
                    <a:lnTo>
                      <a:pt x="2354268" y="531409"/>
                    </a:lnTo>
                    <a:lnTo>
                      <a:pt x="2321231" y="494340"/>
                    </a:lnTo>
                    <a:lnTo>
                      <a:pt x="2286813" y="458569"/>
                    </a:lnTo>
                    <a:lnTo>
                      <a:pt x="2251060" y="424138"/>
                    </a:lnTo>
                    <a:lnTo>
                      <a:pt x="2214010" y="391087"/>
                    </a:lnTo>
                    <a:lnTo>
                      <a:pt x="2175706" y="359458"/>
                    </a:lnTo>
                    <a:lnTo>
                      <a:pt x="2136188" y="329293"/>
                    </a:lnTo>
                    <a:lnTo>
                      <a:pt x="2095499" y="300632"/>
                    </a:lnTo>
                    <a:lnTo>
                      <a:pt x="2053681" y="273519"/>
                    </a:lnTo>
                    <a:lnTo>
                      <a:pt x="2010774" y="247994"/>
                    </a:lnTo>
                    <a:lnTo>
                      <a:pt x="1966821" y="224100"/>
                    </a:lnTo>
                    <a:lnTo>
                      <a:pt x="1921863" y="201877"/>
                    </a:lnTo>
                    <a:lnTo>
                      <a:pt x="1875941" y="181367"/>
                    </a:lnTo>
                    <a:lnTo>
                      <a:pt x="1829099" y="162613"/>
                    </a:lnTo>
                    <a:lnTo>
                      <a:pt x="1781376" y="145655"/>
                    </a:lnTo>
                    <a:lnTo>
                      <a:pt x="1732815" y="130536"/>
                    </a:lnTo>
                    <a:lnTo>
                      <a:pt x="1683458" y="117297"/>
                    </a:lnTo>
                    <a:lnTo>
                      <a:pt x="1633345" y="105979"/>
                    </a:lnTo>
                    <a:lnTo>
                      <a:pt x="1582520" y="96625"/>
                    </a:lnTo>
                    <a:lnTo>
                      <a:pt x="1531022" y="89275"/>
                    </a:lnTo>
                    <a:lnTo>
                      <a:pt x="1478895" y="83972"/>
                    </a:lnTo>
                    <a:lnTo>
                      <a:pt x="1426179" y="80758"/>
                    </a:lnTo>
                    <a:lnTo>
                      <a:pt x="1372917" y="79673"/>
                    </a:lnTo>
                    <a:lnTo>
                      <a:pt x="1319534" y="80758"/>
                    </a:lnTo>
                    <a:lnTo>
                      <a:pt x="1266822" y="83972"/>
                    </a:lnTo>
                    <a:lnTo>
                      <a:pt x="1214698" y="89275"/>
                    </a:lnTo>
                    <a:lnTo>
                      <a:pt x="1163205" y="96625"/>
                    </a:lnTo>
                    <a:lnTo>
                      <a:pt x="1112384" y="105979"/>
                    </a:lnTo>
                    <a:lnTo>
                      <a:pt x="1062276" y="117296"/>
                    </a:lnTo>
                    <a:lnTo>
                      <a:pt x="1012923" y="130534"/>
                    </a:lnTo>
                    <a:lnTo>
                      <a:pt x="964367" y="145653"/>
                    </a:lnTo>
                    <a:lnTo>
                      <a:pt x="916650" y="162609"/>
                    </a:lnTo>
                    <a:lnTo>
                      <a:pt x="869812" y="181362"/>
                    </a:lnTo>
                    <a:lnTo>
                      <a:pt x="823897" y="201870"/>
                    </a:lnTo>
                    <a:lnTo>
                      <a:pt x="778944" y="224091"/>
                    </a:lnTo>
                    <a:lnTo>
                      <a:pt x="734997" y="247983"/>
                    </a:lnTo>
                    <a:lnTo>
                      <a:pt x="692096" y="273505"/>
                    </a:lnTo>
                    <a:lnTo>
                      <a:pt x="650283" y="300615"/>
                    </a:lnTo>
                    <a:lnTo>
                      <a:pt x="609600" y="329272"/>
                    </a:lnTo>
                    <a:lnTo>
                      <a:pt x="570089" y="359433"/>
                    </a:lnTo>
                    <a:lnTo>
                      <a:pt x="531791" y="391057"/>
                    </a:lnTo>
                    <a:lnTo>
                      <a:pt x="494747" y="424103"/>
                    </a:lnTo>
                    <a:lnTo>
                      <a:pt x="459000" y="458529"/>
                    </a:lnTo>
                    <a:lnTo>
                      <a:pt x="424581" y="494305"/>
                    </a:lnTo>
                    <a:lnTo>
                      <a:pt x="391543" y="531380"/>
                    </a:lnTo>
                    <a:lnTo>
                      <a:pt x="359927" y="569711"/>
                    </a:lnTo>
                    <a:lnTo>
                      <a:pt x="329774" y="609256"/>
                    </a:lnTo>
                    <a:lnTo>
                      <a:pt x="301126" y="649975"/>
                    </a:lnTo>
                    <a:lnTo>
                      <a:pt x="274024" y="691825"/>
                    </a:lnTo>
                    <a:lnTo>
                      <a:pt x="248511" y="734765"/>
                    </a:lnTo>
                    <a:lnTo>
                      <a:pt x="224627" y="778754"/>
                    </a:lnTo>
                    <a:lnTo>
                      <a:pt x="202415" y="823748"/>
                    </a:lnTo>
                    <a:lnTo>
                      <a:pt x="181915" y="869708"/>
                    </a:lnTo>
                    <a:lnTo>
                      <a:pt x="163170" y="916592"/>
                    </a:lnTo>
                    <a:lnTo>
                      <a:pt x="146220" y="964357"/>
                    </a:lnTo>
                    <a:lnTo>
                      <a:pt x="153203" y="742200"/>
                    </a:lnTo>
                    <a:lnTo>
                      <a:pt x="178555" y="695506"/>
                    </a:lnTo>
                    <a:lnTo>
                      <a:pt x="205637" y="649924"/>
                    </a:lnTo>
                    <a:lnTo>
                      <a:pt x="234404" y="605500"/>
                    </a:lnTo>
                    <a:lnTo>
                      <a:pt x="264813" y="562276"/>
                    </a:lnTo>
                    <a:lnTo>
                      <a:pt x="296819" y="520298"/>
                    </a:lnTo>
                    <a:lnTo>
                      <a:pt x="330377" y="479609"/>
                    </a:lnTo>
                    <a:lnTo>
                      <a:pt x="365445" y="440254"/>
                    </a:lnTo>
                    <a:lnTo>
                      <a:pt x="401976" y="402277"/>
                    </a:lnTo>
                    <a:lnTo>
                      <a:pt x="439944" y="365715"/>
                    </a:lnTo>
                    <a:lnTo>
                      <a:pt x="479289" y="330621"/>
                    </a:lnTo>
                    <a:lnTo>
                      <a:pt x="519967" y="297037"/>
                    </a:lnTo>
                    <a:lnTo>
                      <a:pt x="561935" y="265008"/>
                    </a:lnTo>
                    <a:lnTo>
                      <a:pt x="605147" y="234577"/>
                    </a:lnTo>
                    <a:lnTo>
                      <a:pt x="649561" y="205790"/>
                    </a:lnTo>
                    <a:lnTo>
                      <a:pt x="695132" y="178690"/>
                    </a:lnTo>
                    <a:lnTo>
                      <a:pt x="741816" y="153321"/>
                    </a:lnTo>
                    <a:lnTo>
                      <a:pt x="789568" y="129728"/>
                    </a:lnTo>
                    <a:lnTo>
                      <a:pt x="838346" y="107954"/>
                    </a:lnTo>
                    <a:lnTo>
                      <a:pt x="888104" y="88044"/>
                    </a:lnTo>
                    <a:lnTo>
                      <a:pt x="938799" y="70042"/>
                    </a:lnTo>
                    <a:lnTo>
                      <a:pt x="990387" y="53991"/>
                    </a:lnTo>
                    <a:lnTo>
                      <a:pt x="1042823" y="39937"/>
                    </a:lnTo>
                    <a:lnTo>
                      <a:pt x="1096064" y="27923"/>
                    </a:lnTo>
                    <a:lnTo>
                      <a:pt x="1150065" y="17993"/>
                    </a:lnTo>
                    <a:lnTo>
                      <a:pt x="1204783" y="10192"/>
                    </a:lnTo>
                    <a:lnTo>
                      <a:pt x="1260173" y="4563"/>
                    </a:lnTo>
                    <a:lnTo>
                      <a:pt x="1316191" y="1151"/>
                    </a:lnTo>
                    <a:lnTo>
                      <a:pt x="1372794" y="0"/>
                    </a:lnTo>
                    <a:lnTo>
                      <a:pt x="1429523" y="1151"/>
                    </a:lnTo>
                    <a:lnTo>
                      <a:pt x="1485545" y="4563"/>
                    </a:lnTo>
                    <a:lnTo>
                      <a:pt x="1540939" y="10192"/>
                    </a:lnTo>
                    <a:lnTo>
                      <a:pt x="1595661" y="17993"/>
                    </a:lnTo>
                    <a:lnTo>
                      <a:pt x="1649667" y="27923"/>
                    </a:lnTo>
                    <a:lnTo>
                      <a:pt x="1702912" y="39938"/>
                    </a:lnTo>
                    <a:lnTo>
                      <a:pt x="1755353" y="53993"/>
                    </a:lnTo>
                    <a:lnTo>
                      <a:pt x="1806945" y="70044"/>
                    </a:lnTo>
                    <a:lnTo>
                      <a:pt x="1857644" y="88048"/>
                    </a:lnTo>
                    <a:lnTo>
                      <a:pt x="1907405" y="107959"/>
                    </a:lnTo>
                    <a:lnTo>
                      <a:pt x="1956186" y="129735"/>
                    </a:lnTo>
                    <a:lnTo>
                      <a:pt x="2003940" y="153330"/>
                    </a:lnTo>
                    <a:lnTo>
                      <a:pt x="2050625" y="178701"/>
                    </a:lnTo>
                    <a:lnTo>
                      <a:pt x="2096196" y="205804"/>
                    </a:lnTo>
                    <a:lnTo>
                      <a:pt x="2140609" y="234595"/>
                    </a:lnTo>
                    <a:lnTo>
                      <a:pt x="2183820" y="265029"/>
                    </a:lnTo>
                    <a:lnTo>
                      <a:pt x="2225784" y="297062"/>
                    </a:lnTo>
                    <a:lnTo>
                      <a:pt x="2266457" y="330651"/>
                    </a:lnTo>
                    <a:lnTo>
                      <a:pt x="2305795" y="365750"/>
                    </a:lnTo>
                    <a:lnTo>
                      <a:pt x="2343755" y="402317"/>
                    </a:lnTo>
                    <a:lnTo>
                      <a:pt x="2380292" y="440289"/>
                    </a:lnTo>
                    <a:lnTo>
                      <a:pt x="2415364" y="479639"/>
                    </a:lnTo>
                    <a:lnTo>
                      <a:pt x="2448926" y="520323"/>
                    </a:lnTo>
                    <a:lnTo>
                      <a:pt x="2480934" y="562297"/>
                    </a:lnTo>
                    <a:lnTo>
                      <a:pt x="2511344" y="605516"/>
                    </a:lnTo>
                    <a:lnTo>
                      <a:pt x="2540113" y="649937"/>
                    </a:lnTo>
                    <a:lnTo>
                      <a:pt x="2567196" y="695515"/>
                    </a:lnTo>
                    <a:lnTo>
                      <a:pt x="2592548" y="742206"/>
                    </a:lnTo>
                    <a:lnTo>
                      <a:pt x="2616126" y="789965"/>
                    </a:lnTo>
                    <a:lnTo>
                      <a:pt x="2637886" y="838749"/>
                    </a:lnTo>
                    <a:lnTo>
                      <a:pt x="2657783" y="888513"/>
                    </a:lnTo>
                    <a:lnTo>
                      <a:pt x="2675774" y="939212"/>
                    </a:lnTo>
                    <a:lnTo>
                      <a:pt x="2691815" y="990803"/>
                    </a:lnTo>
                    <a:lnTo>
                      <a:pt x="2705860" y="1043241"/>
                    </a:lnTo>
                    <a:lnTo>
                      <a:pt x="2717867" y="1096482"/>
                    </a:lnTo>
                    <a:lnTo>
                      <a:pt x="2727790" y="1150482"/>
                    </a:lnTo>
                    <a:lnTo>
                      <a:pt x="2735587" y="1205197"/>
                    </a:lnTo>
                    <a:lnTo>
                      <a:pt x="2741212" y="1260581"/>
                    </a:lnTo>
                    <a:lnTo>
                      <a:pt x="2744622" y="1316592"/>
                    </a:lnTo>
                    <a:lnTo>
                      <a:pt x="2745772" y="1373184"/>
                    </a:lnTo>
                    <a:lnTo>
                      <a:pt x="2744627" y="1429904"/>
                    </a:lnTo>
                    <a:lnTo>
                      <a:pt x="2741222" y="1485919"/>
                    </a:lnTo>
                    <a:lnTo>
                      <a:pt x="2735600" y="1541309"/>
                    </a:lnTo>
                    <a:lnTo>
                      <a:pt x="2727806" y="1596027"/>
                    </a:lnTo>
                    <a:lnTo>
                      <a:pt x="2717884" y="1650032"/>
                    </a:lnTo>
                    <a:lnTo>
                      <a:pt x="2705878" y="1703277"/>
                    </a:lnTo>
                    <a:lnTo>
                      <a:pt x="2691833" y="1755719"/>
                    </a:lnTo>
                    <a:lnTo>
                      <a:pt x="2675792" y="1807314"/>
                    </a:lnTo>
                    <a:lnTo>
                      <a:pt x="2657800" y="1858018"/>
                    </a:lnTo>
                    <a:lnTo>
                      <a:pt x="2637901" y="1907786"/>
                    </a:lnTo>
                    <a:lnTo>
                      <a:pt x="2616140" y="1956575"/>
                    </a:lnTo>
                    <a:lnTo>
                      <a:pt x="2592560" y="2004339"/>
                    </a:lnTo>
                    <a:lnTo>
                      <a:pt x="2567205" y="2051036"/>
                    </a:lnTo>
                    <a:lnTo>
                      <a:pt x="2540121" y="2096620"/>
                    </a:lnTo>
                    <a:lnTo>
                      <a:pt x="2511350" y="2141048"/>
                    </a:lnTo>
                    <a:lnTo>
                      <a:pt x="2480938" y="2184275"/>
                    </a:lnTo>
                    <a:lnTo>
                      <a:pt x="2448928" y="2226257"/>
                    </a:lnTo>
                    <a:lnTo>
                      <a:pt x="2415365" y="2266951"/>
                    </a:lnTo>
                    <a:lnTo>
                      <a:pt x="2380292" y="2306311"/>
                    </a:lnTo>
                    <a:lnTo>
                      <a:pt x="2343755" y="2344294"/>
                    </a:lnTo>
                    <a:lnTo>
                      <a:pt x="2305795" y="2380850"/>
                    </a:lnTo>
                    <a:lnTo>
                      <a:pt x="2266457" y="2415940"/>
                    </a:lnTo>
                    <a:lnTo>
                      <a:pt x="2225784" y="2449520"/>
                    </a:lnTo>
                    <a:lnTo>
                      <a:pt x="2183820" y="2481547"/>
                    </a:lnTo>
                    <a:lnTo>
                      <a:pt x="2140610" y="2511975"/>
                    </a:lnTo>
                    <a:lnTo>
                      <a:pt x="2096197" y="2540761"/>
                    </a:lnTo>
                    <a:lnTo>
                      <a:pt x="2050627" y="2567861"/>
                    </a:lnTo>
                    <a:lnTo>
                      <a:pt x="2003943" y="2593229"/>
                    </a:lnTo>
                    <a:lnTo>
                      <a:pt x="1956189" y="2616822"/>
                    </a:lnTo>
                    <a:lnTo>
                      <a:pt x="1907411" y="2638596"/>
                    </a:lnTo>
                    <a:lnTo>
                      <a:pt x="1857651" y="2658506"/>
                    </a:lnTo>
                    <a:lnTo>
                      <a:pt x="1806954" y="2676509"/>
                    </a:lnTo>
                    <a:lnTo>
                      <a:pt x="1755364" y="2692559"/>
                    </a:lnTo>
                    <a:lnTo>
                      <a:pt x="1702927" y="2706612"/>
                    </a:lnTo>
                    <a:lnTo>
                      <a:pt x="1649684" y="2718625"/>
                    </a:lnTo>
                    <a:lnTo>
                      <a:pt x="1595682" y="2728553"/>
                    </a:lnTo>
                    <a:lnTo>
                      <a:pt x="1540964" y="2736352"/>
                    </a:lnTo>
                    <a:lnTo>
                      <a:pt x="1485575" y="2741977"/>
                    </a:lnTo>
                    <a:lnTo>
                      <a:pt x="1429558" y="2745385"/>
                    </a:lnTo>
                    <a:lnTo>
                      <a:pt x="1372958" y="2746530"/>
                    </a:lnTo>
                    <a:lnTo>
                      <a:pt x="1316232" y="2745385"/>
                    </a:lnTo>
                    <a:lnTo>
                      <a:pt x="1260212" y="2741977"/>
                    </a:lnTo>
                    <a:lnTo>
                      <a:pt x="1204820" y="2736350"/>
                    </a:lnTo>
                    <a:lnTo>
                      <a:pt x="1150100" y="2728551"/>
                    </a:lnTo>
                    <a:lnTo>
                      <a:pt x="1096095" y="2718622"/>
                    </a:lnTo>
                    <a:lnTo>
                      <a:pt x="1042851" y="2706607"/>
                    </a:lnTo>
                    <a:lnTo>
                      <a:pt x="990411" y="2692552"/>
                    </a:lnTo>
                    <a:lnTo>
                      <a:pt x="938820" y="2676500"/>
                    </a:lnTo>
                    <a:lnTo>
                      <a:pt x="888121" y="2658496"/>
                    </a:lnTo>
                    <a:lnTo>
                      <a:pt x="838359" y="2638583"/>
                    </a:lnTo>
                    <a:lnTo>
                      <a:pt x="789577" y="2616807"/>
                    </a:lnTo>
                    <a:lnTo>
                      <a:pt x="741821" y="2593212"/>
                    </a:lnTo>
                    <a:lnTo>
                      <a:pt x="695134" y="2567841"/>
                    </a:lnTo>
                    <a:lnTo>
                      <a:pt x="649561" y="2540739"/>
                    </a:lnTo>
                    <a:lnTo>
                      <a:pt x="605145" y="2511950"/>
                    </a:lnTo>
                    <a:lnTo>
                      <a:pt x="561931" y="2481518"/>
                    </a:lnTo>
                    <a:lnTo>
                      <a:pt x="519963" y="2449489"/>
                    </a:lnTo>
                    <a:lnTo>
                      <a:pt x="479285" y="2415905"/>
                    </a:lnTo>
                    <a:lnTo>
                      <a:pt x="439941" y="2380812"/>
                    </a:lnTo>
                    <a:lnTo>
                      <a:pt x="401976" y="2344253"/>
                    </a:lnTo>
                    <a:lnTo>
                      <a:pt x="365445" y="2306276"/>
                    </a:lnTo>
                    <a:lnTo>
                      <a:pt x="330377" y="2266921"/>
                    </a:lnTo>
                    <a:lnTo>
                      <a:pt x="296819" y="2226232"/>
                    </a:lnTo>
                    <a:lnTo>
                      <a:pt x="264813" y="2184254"/>
                    </a:lnTo>
                    <a:lnTo>
                      <a:pt x="234404" y="2141031"/>
                    </a:lnTo>
                    <a:lnTo>
                      <a:pt x="205637" y="2096607"/>
                    </a:lnTo>
                    <a:lnTo>
                      <a:pt x="178555" y="2051026"/>
                    </a:lnTo>
                    <a:lnTo>
                      <a:pt x="153203" y="2004333"/>
                    </a:lnTo>
                    <a:lnTo>
                      <a:pt x="129625" y="1956572"/>
                    </a:lnTo>
                    <a:lnTo>
                      <a:pt x="107865" y="1907786"/>
                    </a:lnTo>
                    <a:lnTo>
                      <a:pt x="87968" y="1858021"/>
                    </a:lnTo>
                    <a:lnTo>
                      <a:pt x="69977" y="1807321"/>
                    </a:lnTo>
                    <a:lnTo>
                      <a:pt x="53937" y="1755729"/>
                    </a:lnTo>
                    <a:lnTo>
                      <a:pt x="39893" y="1703290"/>
                    </a:lnTo>
                    <a:lnTo>
                      <a:pt x="27887" y="1650048"/>
                    </a:lnTo>
                    <a:lnTo>
                      <a:pt x="17966" y="159604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4" name="object 10"/>
              <p:cNvSpPr/>
              <p:nvPr/>
            </p:nvSpPr>
            <p:spPr>
              <a:xfrm>
                <a:off x="8918886" y="1218872"/>
                <a:ext cx="68634" cy="524932"/>
              </a:xfrm>
              <a:custGeom>
                <a:avLst/>
                <a:gdLst/>
                <a:ahLst/>
                <a:cxnLst/>
                <a:rect l="l" t="t" r="r" b="b"/>
                <a:pathLst>
                  <a:path w="68634" h="524932">
                    <a:moveTo>
                      <a:pt x="21995" y="370326"/>
                    </a:moveTo>
                    <a:lnTo>
                      <a:pt x="12645" y="421201"/>
                    </a:lnTo>
                    <a:lnTo>
                      <a:pt x="5300" y="472751"/>
                    </a:lnTo>
                    <a:lnTo>
                      <a:pt x="0" y="524932"/>
                    </a:lnTo>
                    <a:lnTo>
                      <a:pt x="3398" y="146316"/>
                    </a:lnTo>
                    <a:lnTo>
                      <a:pt x="23296" y="96549"/>
                    </a:lnTo>
                    <a:lnTo>
                      <a:pt x="45056" y="47762"/>
                    </a:lnTo>
                    <a:lnTo>
                      <a:pt x="68634" y="0"/>
                    </a:lnTo>
                    <a:lnTo>
                      <a:pt x="61651" y="222156"/>
                    </a:lnTo>
                    <a:lnTo>
                      <a:pt x="46539" y="270762"/>
                    </a:lnTo>
                    <a:lnTo>
                      <a:pt x="33306" y="320165"/>
                    </a:lnTo>
                    <a:lnTo>
                      <a:pt x="21995" y="370326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5" name="object 11"/>
              <p:cNvSpPr/>
              <p:nvPr/>
            </p:nvSpPr>
            <p:spPr>
              <a:xfrm>
                <a:off x="9343343" y="982805"/>
                <a:ext cx="1702234" cy="1689535"/>
              </a:xfrm>
              <a:custGeom>
                <a:avLst/>
                <a:gdLst/>
                <a:ahLst/>
                <a:cxnLst/>
                <a:rect l="l" t="t" r="r" b="b"/>
                <a:pathLst>
                  <a:path w="1702234" h="1689535">
                    <a:moveTo>
                      <a:pt x="1702234" y="844777"/>
                    </a:moveTo>
                    <a:lnTo>
                      <a:pt x="1699412" y="914061"/>
                    </a:lnTo>
                    <a:lnTo>
                      <a:pt x="1691094" y="981803"/>
                    </a:lnTo>
                    <a:lnTo>
                      <a:pt x="1677499" y="1047785"/>
                    </a:lnTo>
                    <a:lnTo>
                      <a:pt x="1658844" y="1111789"/>
                    </a:lnTo>
                    <a:lnTo>
                      <a:pt x="1635350" y="1173598"/>
                    </a:lnTo>
                    <a:lnTo>
                      <a:pt x="1607236" y="1232995"/>
                    </a:lnTo>
                    <a:lnTo>
                      <a:pt x="1574719" y="1289763"/>
                    </a:lnTo>
                    <a:lnTo>
                      <a:pt x="1538020" y="1343683"/>
                    </a:lnTo>
                    <a:lnTo>
                      <a:pt x="1497358" y="1394539"/>
                    </a:lnTo>
                    <a:lnTo>
                      <a:pt x="1452950" y="1442114"/>
                    </a:lnTo>
                    <a:lnTo>
                      <a:pt x="1405018" y="1486189"/>
                    </a:lnTo>
                    <a:lnTo>
                      <a:pt x="1353778" y="1526548"/>
                    </a:lnTo>
                    <a:lnTo>
                      <a:pt x="1299451" y="1562972"/>
                    </a:lnTo>
                    <a:lnTo>
                      <a:pt x="1242256" y="1595246"/>
                    </a:lnTo>
                    <a:lnTo>
                      <a:pt x="1182410" y="1623151"/>
                    </a:lnTo>
                    <a:lnTo>
                      <a:pt x="1120135" y="1646469"/>
                    </a:lnTo>
                    <a:lnTo>
                      <a:pt x="1055647" y="1664984"/>
                    </a:lnTo>
                    <a:lnTo>
                      <a:pt x="989168" y="1678479"/>
                    </a:lnTo>
                    <a:lnTo>
                      <a:pt x="920914" y="1686734"/>
                    </a:lnTo>
                    <a:lnTo>
                      <a:pt x="851106" y="1689535"/>
                    </a:lnTo>
                    <a:lnTo>
                      <a:pt x="781301" y="1686734"/>
                    </a:lnTo>
                    <a:lnTo>
                      <a:pt x="713051" y="1678479"/>
                    </a:lnTo>
                    <a:lnTo>
                      <a:pt x="646573" y="1664984"/>
                    </a:lnTo>
                    <a:lnTo>
                      <a:pt x="582088" y="1646469"/>
                    </a:lnTo>
                    <a:lnTo>
                      <a:pt x="519814" y="1623151"/>
                    </a:lnTo>
                    <a:lnTo>
                      <a:pt x="459971" y="1595246"/>
                    </a:lnTo>
                    <a:lnTo>
                      <a:pt x="402777" y="1562972"/>
                    </a:lnTo>
                    <a:lnTo>
                      <a:pt x="348451" y="1526548"/>
                    </a:lnTo>
                    <a:lnTo>
                      <a:pt x="297212" y="1486189"/>
                    </a:lnTo>
                    <a:lnTo>
                      <a:pt x="249280" y="1442114"/>
                    </a:lnTo>
                    <a:lnTo>
                      <a:pt x="204874" y="1394539"/>
                    </a:lnTo>
                    <a:lnTo>
                      <a:pt x="164212" y="1343683"/>
                    </a:lnTo>
                    <a:lnTo>
                      <a:pt x="127513" y="1289763"/>
                    </a:lnTo>
                    <a:lnTo>
                      <a:pt x="94997" y="1232995"/>
                    </a:lnTo>
                    <a:lnTo>
                      <a:pt x="66883" y="1173598"/>
                    </a:lnTo>
                    <a:lnTo>
                      <a:pt x="43389" y="1111789"/>
                    </a:lnTo>
                    <a:lnTo>
                      <a:pt x="24735" y="1047785"/>
                    </a:lnTo>
                    <a:lnTo>
                      <a:pt x="11139" y="981803"/>
                    </a:lnTo>
                    <a:lnTo>
                      <a:pt x="2821" y="914061"/>
                    </a:lnTo>
                    <a:lnTo>
                      <a:pt x="0" y="844777"/>
                    </a:lnTo>
                    <a:lnTo>
                      <a:pt x="2821" y="775499"/>
                    </a:lnTo>
                    <a:lnTo>
                      <a:pt x="11139" y="707761"/>
                    </a:lnTo>
                    <a:lnTo>
                      <a:pt x="24735" y="641782"/>
                    </a:lnTo>
                    <a:lnTo>
                      <a:pt x="43389" y="577780"/>
                    </a:lnTo>
                    <a:lnTo>
                      <a:pt x="66883" y="515971"/>
                    </a:lnTo>
                    <a:lnTo>
                      <a:pt x="94997" y="456573"/>
                    </a:lnTo>
                    <a:lnTo>
                      <a:pt x="127513" y="399804"/>
                    </a:lnTo>
                    <a:lnTo>
                      <a:pt x="164212" y="345882"/>
                    </a:lnTo>
                    <a:lnTo>
                      <a:pt x="204874" y="295023"/>
                    </a:lnTo>
                    <a:lnTo>
                      <a:pt x="249280" y="247446"/>
                    </a:lnTo>
                    <a:lnTo>
                      <a:pt x="297212" y="203368"/>
                    </a:lnTo>
                    <a:lnTo>
                      <a:pt x="348451" y="163006"/>
                    </a:lnTo>
                    <a:lnTo>
                      <a:pt x="402777" y="126577"/>
                    </a:lnTo>
                    <a:lnTo>
                      <a:pt x="459971" y="94301"/>
                    </a:lnTo>
                    <a:lnTo>
                      <a:pt x="519814" y="66393"/>
                    </a:lnTo>
                    <a:lnTo>
                      <a:pt x="582088" y="43071"/>
                    </a:lnTo>
                    <a:lnTo>
                      <a:pt x="646573" y="24554"/>
                    </a:lnTo>
                    <a:lnTo>
                      <a:pt x="713051" y="11057"/>
                    </a:lnTo>
                    <a:lnTo>
                      <a:pt x="781301" y="2800"/>
                    </a:lnTo>
                    <a:lnTo>
                      <a:pt x="851106" y="0"/>
                    </a:lnTo>
                    <a:lnTo>
                      <a:pt x="920914" y="2800"/>
                    </a:lnTo>
                    <a:lnTo>
                      <a:pt x="989168" y="11057"/>
                    </a:lnTo>
                    <a:lnTo>
                      <a:pt x="1055647" y="24554"/>
                    </a:lnTo>
                    <a:lnTo>
                      <a:pt x="1120135" y="43071"/>
                    </a:lnTo>
                    <a:lnTo>
                      <a:pt x="1182410" y="66393"/>
                    </a:lnTo>
                    <a:lnTo>
                      <a:pt x="1242256" y="94301"/>
                    </a:lnTo>
                    <a:lnTo>
                      <a:pt x="1299451" y="126577"/>
                    </a:lnTo>
                    <a:lnTo>
                      <a:pt x="1353778" y="163006"/>
                    </a:lnTo>
                    <a:lnTo>
                      <a:pt x="1405018" y="203368"/>
                    </a:lnTo>
                    <a:lnTo>
                      <a:pt x="1452950" y="247446"/>
                    </a:lnTo>
                    <a:lnTo>
                      <a:pt x="1497358" y="295023"/>
                    </a:lnTo>
                    <a:lnTo>
                      <a:pt x="1538020" y="345882"/>
                    </a:lnTo>
                    <a:lnTo>
                      <a:pt x="1574719" y="399804"/>
                    </a:lnTo>
                    <a:lnTo>
                      <a:pt x="1607236" y="456573"/>
                    </a:lnTo>
                    <a:lnTo>
                      <a:pt x="1635350" y="515971"/>
                    </a:lnTo>
                    <a:lnTo>
                      <a:pt x="1658844" y="577780"/>
                    </a:lnTo>
                    <a:lnTo>
                      <a:pt x="1677499" y="641782"/>
                    </a:lnTo>
                    <a:lnTo>
                      <a:pt x="1691094" y="707761"/>
                    </a:lnTo>
                    <a:lnTo>
                      <a:pt x="1699412" y="775499"/>
                    </a:lnTo>
                    <a:lnTo>
                      <a:pt x="1702234" y="844777"/>
                    </a:lnTo>
                    <a:close/>
                  </a:path>
                </a:pathLst>
              </a:custGeom>
              <a:solidFill>
                <a:srgbClr val="0068B2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6" name="object 12"/>
              <p:cNvSpPr/>
              <p:nvPr/>
            </p:nvSpPr>
            <p:spPr>
              <a:xfrm>
                <a:off x="9317058" y="956755"/>
                <a:ext cx="1754805" cy="1741693"/>
              </a:xfrm>
              <a:custGeom>
                <a:avLst/>
                <a:gdLst/>
                <a:ahLst/>
                <a:cxnLst/>
                <a:rect l="l" t="t" r="r" b="b"/>
                <a:pathLst>
                  <a:path w="1754805" h="1741693">
                    <a:moveTo>
                      <a:pt x="56218" y="563321"/>
                    </a:moveTo>
                    <a:lnTo>
                      <a:pt x="55291" y="803676"/>
                    </a:lnTo>
                    <a:lnTo>
                      <a:pt x="53241" y="837058"/>
                    </a:lnTo>
                    <a:lnTo>
                      <a:pt x="52550" y="870785"/>
                    </a:lnTo>
                    <a:lnTo>
                      <a:pt x="53241" y="904635"/>
                    </a:lnTo>
                    <a:lnTo>
                      <a:pt x="58672" y="971025"/>
                    </a:lnTo>
                    <a:lnTo>
                      <a:pt x="69325" y="1035819"/>
                    </a:lnTo>
                    <a:lnTo>
                      <a:pt x="84987" y="1098807"/>
                    </a:lnTo>
                    <a:lnTo>
                      <a:pt x="105445" y="1159777"/>
                    </a:lnTo>
                    <a:lnTo>
                      <a:pt x="130488" y="1218520"/>
                    </a:lnTo>
                    <a:lnTo>
                      <a:pt x="159902" y="1274824"/>
                    </a:lnTo>
                    <a:lnTo>
                      <a:pt x="193474" y="1328478"/>
                    </a:lnTo>
                    <a:lnTo>
                      <a:pt x="230994" y="1379272"/>
                    </a:lnTo>
                    <a:lnTo>
                      <a:pt x="272247" y="1426995"/>
                    </a:lnTo>
                    <a:lnTo>
                      <a:pt x="317025" y="1471447"/>
                    </a:lnTo>
                    <a:lnTo>
                      <a:pt x="365113" y="1512411"/>
                    </a:lnTo>
                    <a:lnTo>
                      <a:pt x="416295" y="1549664"/>
                    </a:lnTo>
                    <a:lnTo>
                      <a:pt x="470359" y="1582996"/>
                    </a:lnTo>
                    <a:lnTo>
                      <a:pt x="527093" y="1612195"/>
                    </a:lnTo>
                    <a:lnTo>
                      <a:pt x="586285" y="1637052"/>
                    </a:lnTo>
                    <a:lnTo>
                      <a:pt x="647723" y="1657357"/>
                    </a:lnTo>
                    <a:lnTo>
                      <a:pt x="711193" y="1672898"/>
                    </a:lnTo>
                    <a:lnTo>
                      <a:pt x="776484" y="1683467"/>
                    </a:lnTo>
                    <a:lnTo>
                      <a:pt x="843384" y="1688852"/>
                    </a:lnTo>
                    <a:lnTo>
                      <a:pt x="877371" y="1689535"/>
                    </a:lnTo>
                    <a:lnTo>
                      <a:pt x="945072" y="1686820"/>
                    </a:lnTo>
                    <a:lnTo>
                      <a:pt x="1011188" y="1678818"/>
                    </a:lnTo>
                    <a:lnTo>
                      <a:pt x="1075589" y="1665737"/>
                    </a:lnTo>
                    <a:lnTo>
                      <a:pt x="1138064" y="1647789"/>
                    </a:lnTo>
                    <a:lnTo>
                      <a:pt x="1198399" y="1625185"/>
                    </a:lnTo>
                    <a:lnTo>
                      <a:pt x="1256382" y="1598134"/>
                    </a:lnTo>
                    <a:lnTo>
                      <a:pt x="1311802" y="1566847"/>
                    </a:lnTo>
                    <a:lnTo>
                      <a:pt x="1364445" y="1531536"/>
                    </a:lnTo>
                    <a:lnTo>
                      <a:pt x="1414101" y="1492410"/>
                    </a:lnTo>
                    <a:lnTo>
                      <a:pt x="1460555" y="1449680"/>
                    </a:lnTo>
                    <a:lnTo>
                      <a:pt x="1503612" y="1403560"/>
                    </a:lnTo>
                    <a:lnTo>
                      <a:pt x="1543037" y="1354267"/>
                    </a:lnTo>
                    <a:lnTo>
                      <a:pt x="1578618" y="1302008"/>
                    </a:lnTo>
                    <a:lnTo>
                      <a:pt x="1610144" y="1246996"/>
                    </a:lnTo>
                    <a:lnTo>
                      <a:pt x="1637403" y="1189440"/>
                    </a:lnTo>
                    <a:lnTo>
                      <a:pt x="1660182" y="1129551"/>
                    </a:lnTo>
                    <a:lnTo>
                      <a:pt x="1678271" y="1067539"/>
                    </a:lnTo>
                    <a:lnTo>
                      <a:pt x="1691457" y="1003614"/>
                    </a:lnTo>
                    <a:lnTo>
                      <a:pt x="1699529" y="937986"/>
                    </a:lnTo>
                    <a:lnTo>
                      <a:pt x="1702275" y="870867"/>
                    </a:lnTo>
                    <a:lnTo>
                      <a:pt x="1699529" y="803676"/>
                    </a:lnTo>
                    <a:lnTo>
                      <a:pt x="1691457" y="738056"/>
                    </a:lnTo>
                    <a:lnTo>
                      <a:pt x="1678271" y="674137"/>
                    </a:lnTo>
                    <a:lnTo>
                      <a:pt x="1660182" y="612129"/>
                    </a:lnTo>
                    <a:lnTo>
                      <a:pt x="1637403" y="552245"/>
                    </a:lnTo>
                    <a:lnTo>
                      <a:pt x="1610144" y="494694"/>
                    </a:lnTo>
                    <a:lnTo>
                      <a:pt x="1578618" y="439688"/>
                    </a:lnTo>
                    <a:lnTo>
                      <a:pt x="1543037" y="387439"/>
                    </a:lnTo>
                    <a:lnTo>
                      <a:pt x="1503612" y="338157"/>
                    </a:lnTo>
                    <a:lnTo>
                      <a:pt x="1460555" y="292054"/>
                    </a:lnTo>
                    <a:lnTo>
                      <a:pt x="1414109" y="249322"/>
                    </a:lnTo>
                    <a:lnTo>
                      <a:pt x="1364457" y="210193"/>
                    </a:lnTo>
                    <a:lnTo>
                      <a:pt x="1311811" y="174877"/>
                    </a:lnTo>
                    <a:lnTo>
                      <a:pt x="1256385" y="143585"/>
                    </a:lnTo>
                    <a:lnTo>
                      <a:pt x="1198393" y="116528"/>
                    </a:lnTo>
                    <a:lnTo>
                      <a:pt x="1138049" y="93918"/>
                    </a:lnTo>
                    <a:lnTo>
                      <a:pt x="1075565" y="75964"/>
                    </a:lnTo>
                    <a:lnTo>
                      <a:pt x="1011155" y="62879"/>
                    </a:lnTo>
                    <a:lnTo>
                      <a:pt x="945033" y="54873"/>
                    </a:lnTo>
                    <a:lnTo>
                      <a:pt x="877412" y="52158"/>
                    </a:lnTo>
                    <a:lnTo>
                      <a:pt x="809702" y="54873"/>
                    </a:lnTo>
                    <a:lnTo>
                      <a:pt x="743595" y="62879"/>
                    </a:lnTo>
                    <a:lnTo>
                      <a:pt x="679200" y="75963"/>
                    </a:lnTo>
                    <a:lnTo>
                      <a:pt x="616730" y="93915"/>
                    </a:lnTo>
                    <a:lnTo>
                      <a:pt x="556398" y="116523"/>
                    </a:lnTo>
                    <a:lnTo>
                      <a:pt x="498415" y="143576"/>
                    </a:lnTo>
                    <a:lnTo>
                      <a:pt x="442994" y="174863"/>
                    </a:lnTo>
                    <a:lnTo>
                      <a:pt x="390348" y="210172"/>
                    </a:lnTo>
                    <a:lnTo>
                      <a:pt x="340689" y="249293"/>
                    </a:lnTo>
                    <a:lnTo>
                      <a:pt x="294228" y="292013"/>
                    </a:lnTo>
                    <a:lnTo>
                      <a:pt x="251182" y="338127"/>
                    </a:lnTo>
                    <a:lnTo>
                      <a:pt x="211765" y="387418"/>
                    </a:lnTo>
                    <a:lnTo>
                      <a:pt x="176188" y="439674"/>
                    </a:lnTo>
                    <a:lnTo>
                      <a:pt x="144666" y="494685"/>
                    </a:lnTo>
                    <a:lnTo>
                      <a:pt x="117409" y="552239"/>
                    </a:lnTo>
                    <a:lnTo>
                      <a:pt x="94631" y="612127"/>
                    </a:lnTo>
                    <a:lnTo>
                      <a:pt x="76544" y="674136"/>
                    </a:lnTo>
                    <a:lnTo>
                      <a:pt x="63360" y="738056"/>
                    </a:lnTo>
                    <a:lnTo>
                      <a:pt x="68935" y="531756"/>
                    </a:lnTo>
                    <a:lnTo>
                      <a:pt x="97911" y="470522"/>
                    </a:lnTo>
                    <a:lnTo>
                      <a:pt x="131424" y="412003"/>
                    </a:lnTo>
                    <a:lnTo>
                      <a:pt x="169248" y="356425"/>
                    </a:lnTo>
                    <a:lnTo>
                      <a:pt x="211156" y="304011"/>
                    </a:lnTo>
                    <a:lnTo>
                      <a:pt x="256924" y="254987"/>
                    </a:lnTo>
                    <a:lnTo>
                      <a:pt x="306315" y="209566"/>
                    </a:lnTo>
                    <a:lnTo>
                      <a:pt x="359120" y="167975"/>
                    </a:lnTo>
                    <a:lnTo>
                      <a:pt x="415112" y="130437"/>
                    </a:lnTo>
                    <a:lnTo>
                      <a:pt x="474065" y="97177"/>
                    </a:lnTo>
                    <a:lnTo>
                      <a:pt x="535753" y="68418"/>
                    </a:lnTo>
                    <a:lnTo>
                      <a:pt x="599950" y="44385"/>
                    </a:lnTo>
                    <a:lnTo>
                      <a:pt x="666431" y="25303"/>
                    </a:lnTo>
                    <a:lnTo>
                      <a:pt x="734968" y="11395"/>
                    </a:lnTo>
                    <a:lnTo>
                      <a:pt x="805336" y="2886"/>
                    </a:lnTo>
                    <a:lnTo>
                      <a:pt x="877310" y="0"/>
                    </a:lnTo>
                    <a:lnTo>
                      <a:pt x="949398" y="2886"/>
                    </a:lnTo>
                    <a:lnTo>
                      <a:pt x="1019777" y="11395"/>
                    </a:lnTo>
                    <a:lnTo>
                      <a:pt x="1088325" y="25303"/>
                    </a:lnTo>
                    <a:lnTo>
                      <a:pt x="1154815" y="44385"/>
                    </a:lnTo>
                    <a:lnTo>
                      <a:pt x="1219023" y="68418"/>
                    </a:lnTo>
                    <a:lnTo>
                      <a:pt x="1280723" y="97177"/>
                    </a:lnTo>
                    <a:lnTo>
                      <a:pt x="1339688" y="130437"/>
                    </a:lnTo>
                    <a:lnTo>
                      <a:pt x="1395693" y="167975"/>
                    </a:lnTo>
                    <a:lnTo>
                      <a:pt x="1448513" y="209566"/>
                    </a:lnTo>
                    <a:lnTo>
                      <a:pt x="1497921" y="254987"/>
                    </a:lnTo>
                    <a:lnTo>
                      <a:pt x="1543677" y="304020"/>
                    </a:lnTo>
                    <a:lnTo>
                      <a:pt x="1585573" y="356436"/>
                    </a:lnTo>
                    <a:lnTo>
                      <a:pt x="1623386" y="412013"/>
                    </a:lnTo>
                    <a:lnTo>
                      <a:pt x="1656890" y="470528"/>
                    </a:lnTo>
                    <a:lnTo>
                      <a:pt x="1685859" y="531756"/>
                    </a:lnTo>
                    <a:lnTo>
                      <a:pt x="1710069" y="595475"/>
                    </a:lnTo>
                    <a:lnTo>
                      <a:pt x="1729294" y="661460"/>
                    </a:lnTo>
                    <a:lnTo>
                      <a:pt x="1743308" y="729489"/>
                    </a:lnTo>
                    <a:lnTo>
                      <a:pt x="1751887" y="799339"/>
                    </a:lnTo>
                    <a:lnTo>
                      <a:pt x="1754805" y="870785"/>
                    </a:lnTo>
                    <a:lnTo>
                      <a:pt x="1751887" y="942319"/>
                    </a:lnTo>
                    <a:lnTo>
                      <a:pt x="1743308" y="1012175"/>
                    </a:lnTo>
                    <a:lnTo>
                      <a:pt x="1729293" y="1080210"/>
                    </a:lnTo>
                    <a:lnTo>
                      <a:pt x="1710066" y="1146201"/>
                    </a:lnTo>
                    <a:lnTo>
                      <a:pt x="1685854" y="1209924"/>
                    </a:lnTo>
                    <a:lnTo>
                      <a:pt x="1656881" y="1271156"/>
                    </a:lnTo>
                    <a:lnTo>
                      <a:pt x="1623372" y="1329674"/>
                    </a:lnTo>
                    <a:lnTo>
                      <a:pt x="1585552" y="1385254"/>
                    </a:lnTo>
                    <a:lnTo>
                      <a:pt x="1543647" y="1437672"/>
                    </a:lnTo>
                    <a:lnTo>
                      <a:pt x="1497880" y="1486706"/>
                    </a:lnTo>
                    <a:lnTo>
                      <a:pt x="1448483" y="1532125"/>
                    </a:lnTo>
                    <a:lnTo>
                      <a:pt x="1395672" y="1573714"/>
                    </a:lnTo>
                    <a:lnTo>
                      <a:pt x="1339675" y="1611248"/>
                    </a:lnTo>
                    <a:lnTo>
                      <a:pt x="1280716" y="1644504"/>
                    </a:lnTo>
                    <a:lnTo>
                      <a:pt x="1219023" y="1673259"/>
                    </a:lnTo>
                    <a:lnTo>
                      <a:pt x="1154822" y="1697290"/>
                    </a:lnTo>
                    <a:lnTo>
                      <a:pt x="1088338" y="1716372"/>
                    </a:lnTo>
                    <a:lnTo>
                      <a:pt x="1019798" y="1730282"/>
                    </a:lnTo>
                    <a:lnTo>
                      <a:pt x="949427" y="1738797"/>
                    </a:lnTo>
                    <a:lnTo>
                      <a:pt x="877453" y="1741693"/>
                    </a:lnTo>
                    <a:lnTo>
                      <a:pt x="805386" y="1738807"/>
                    </a:lnTo>
                    <a:lnTo>
                      <a:pt x="735007" y="1730297"/>
                    </a:lnTo>
                    <a:lnTo>
                      <a:pt x="666460" y="1716389"/>
                    </a:lnTo>
                    <a:lnTo>
                      <a:pt x="599971" y="1697305"/>
                    </a:lnTo>
                    <a:lnTo>
                      <a:pt x="535766" y="1673270"/>
                    </a:lnTo>
                    <a:lnTo>
                      <a:pt x="474070" y="1644507"/>
                    </a:lnTo>
                    <a:lnTo>
                      <a:pt x="415110" y="1611242"/>
                    </a:lnTo>
                    <a:lnTo>
                      <a:pt x="359112" y="1573697"/>
                    </a:lnTo>
                    <a:lnTo>
                      <a:pt x="306301" y="1532097"/>
                    </a:lnTo>
                    <a:lnTo>
                      <a:pt x="256903" y="1486665"/>
                    </a:lnTo>
                    <a:lnTo>
                      <a:pt x="211143" y="1437643"/>
                    </a:lnTo>
                    <a:lnTo>
                      <a:pt x="169242" y="1385234"/>
                    </a:lnTo>
                    <a:lnTo>
                      <a:pt x="131425" y="1329661"/>
                    </a:lnTo>
                    <a:lnTo>
                      <a:pt x="97919" y="1271150"/>
                    </a:lnTo>
                    <a:lnTo>
                      <a:pt x="68948" y="1209924"/>
                    </a:lnTo>
                    <a:lnTo>
                      <a:pt x="44737" y="1146207"/>
                    </a:lnTo>
                    <a:lnTo>
                      <a:pt x="25511" y="1080222"/>
                    </a:lnTo>
                    <a:lnTo>
                      <a:pt x="11496" y="1012195"/>
                    </a:lnTo>
                    <a:lnTo>
                      <a:pt x="2917" y="942349"/>
                    </a:lnTo>
                    <a:lnTo>
                      <a:pt x="0" y="870907"/>
                    </a:lnTo>
                    <a:lnTo>
                      <a:pt x="2907" y="799348"/>
                    </a:lnTo>
                    <a:lnTo>
                      <a:pt x="11481" y="729501"/>
                    </a:lnTo>
                    <a:lnTo>
                      <a:pt x="25494" y="661470"/>
                    </a:lnTo>
                    <a:lnTo>
                      <a:pt x="44720" y="595480"/>
                    </a:lnTo>
                    <a:lnTo>
                      <a:pt x="56218" y="563321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7" name="object 13"/>
              <p:cNvSpPr/>
              <p:nvPr/>
            </p:nvSpPr>
            <p:spPr>
              <a:xfrm>
                <a:off x="9372349" y="1488511"/>
                <a:ext cx="13643" cy="271920"/>
              </a:xfrm>
              <a:custGeom>
                <a:avLst/>
                <a:gdLst/>
                <a:ahLst/>
                <a:cxnLst/>
                <a:rect l="l" t="t" r="r" b="b"/>
                <a:pathLst>
                  <a:path w="13643" h="271920">
                    <a:moveTo>
                      <a:pt x="3381" y="238910"/>
                    </a:moveTo>
                    <a:lnTo>
                      <a:pt x="0" y="271920"/>
                    </a:lnTo>
                    <a:lnTo>
                      <a:pt x="927" y="31564"/>
                    </a:lnTo>
                    <a:lnTo>
                      <a:pt x="13643" y="0"/>
                    </a:lnTo>
                    <a:lnTo>
                      <a:pt x="8068" y="206299"/>
                    </a:lnTo>
                    <a:lnTo>
                      <a:pt x="3381" y="238910"/>
                    </a:lnTo>
                    <a:close/>
                  </a:path>
                </a:pathLst>
              </a:custGeom>
              <a:solidFill>
                <a:srgbClr val="B89F6D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8" name="object 14"/>
              <p:cNvSpPr/>
              <p:nvPr/>
            </p:nvSpPr>
            <p:spPr>
              <a:xfrm>
                <a:off x="9633058" y="1390019"/>
                <a:ext cx="1261865" cy="1271555"/>
              </a:xfrm>
              <a:custGeom>
                <a:avLst/>
                <a:gdLst/>
                <a:ahLst/>
                <a:cxnLst/>
                <a:rect l="l" t="t" r="r" b="b"/>
                <a:pathLst>
                  <a:path w="1261865" h="1271555">
                    <a:moveTo>
                      <a:pt x="1261865" y="635777"/>
                    </a:moveTo>
                    <a:lnTo>
                      <a:pt x="1259774" y="687914"/>
                    </a:lnTo>
                    <a:lnTo>
                      <a:pt x="1253607" y="738891"/>
                    </a:lnTo>
                    <a:lnTo>
                      <a:pt x="1243528" y="788544"/>
                    </a:lnTo>
                    <a:lnTo>
                      <a:pt x="1229699" y="836711"/>
                    </a:lnTo>
                    <a:lnTo>
                      <a:pt x="1212282" y="883228"/>
                    </a:lnTo>
                    <a:lnTo>
                      <a:pt x="1191440" y="927930"/>
                    </a:lnTo>
                    <a:lnTo>
                      <a:pt x="1167335" y="970654"/>
                    </a:lnTo>
                    <a:lnTo>
                      <a:pt x="1140129" y="1011236"/>
                    </a:lnTo>
                    <a:lnTo>
                      <a:pt x="1109986" y="1049513"/>
                    </a:lnTo>
                    <a:lnTo>
                      <a:pt x="1077067" y="1085320"/>
                    </a:lnTo>
                    <a:lnTo>
                      <a:pt x="1041535" y="1118494"/>
                    </a:lnTo>
                    <a:lnTo>
                      <a:pt x="1003552" y="1148871"/>
                    </a:lnTo>
                    <a:lnTo>
                      <a:pt x="963281" y="1176288"/>
                    </a:lnTo>
                    <a:lnTo>
                      <a:pt x="920884" y="1200581"/>
                    </a:lnTo>
                    <a:lnTo>
                      <a:pt x="876523" y="1221585"/>
                    </a:lnTo>
                    <a:lnTo>
                      <a:pt x="830361" y="1239138"/>
                    </a:lnTo>
                    <a:lnTo>
                      <a:pt x="782561" y="1253075"/>
                    </a:lnTo>
                    <a:lnTo>
                      <a:pt x="733285" y="1263232"/>
                    </a:lnTo>
                    <a:lnTo>
                      <a:pt x="682694" y="1269447"/>
                    </a:lnTo>
                    <a:lnTo>
                      <a:pt x="630953" y="1271555"/>
                    </a:lnTo>
                    <a:lnTo>
                      <a:pt x="579205" y="1269447"/>
                    </a:lnTo>
                    <a:lnTo>
                      <a:pt x="528610" y="1263232"/>
                    </a:lnTo>
                    <a:lnTo>
                      <a:pt x="479329" y="1253075"/>
                    </a:lnTo>
                    <a:lnTo>
                      <a:pt x="431524" y="1239138"/>
                    </a:lnTo>
                    <a:lnTo>
                      <a:pt x="385359" y="1221585"/>
                    </a:lnTo>
                    <a:lnTo>
                      <a:pt x="340995" y="1200581"/>
                    </a:lnTo>
                    <a:lnTo>
                      <a:pt x="298595" y="1176288"/>
                    </a:lnTo>
                    <a:lnTo>
                      <a:pt x="258322" y="1148871"/>
                    </a:lnTo>
                    <a:lnTo>
                      <a:pt x="220337" y="1118494"/>
                    </a:lnTo>
                    <a:lnTo>
                      <a:pt x="184803" y="1085320"/>
                    </a:lnTo>
                    <a:lnTo>
                      <a:pt x="151883" y="1049513"/>
                    </a:lnTo>
                    <a:lnTo>
                      <a:pt x="121738" y="1011236"/>
                    </a:lnTo>
                    <a:lnTo>
                      <a:pt x="94532" y="970654"/>
                    </a:lnTo>
                    <a:lnTo>
                      <a:pt x="70426" y="927930"/>
                    </a:lnTo>
                    <a:lnTo>
                      <a:pt x="49584" y="883228"/>
                    </a:lnTo>
                    <a:lnTo>
                      <a:pt x="32166" y="836711"/>
                    </a:lnTo>
                    <a:lnTo>
                      <a:pt x="18337" y="788544"/>
                    </a:lnTo>
                    <a:lnTo>
                      <a:pt x="8258" y="738891"/>
                    </a:lnTo>
                    <a:lnTo>
                      <a:pt x="2091" y="687914"/>
                    </a:lnTo>
                    <a:lnTo>
                      <a:pt x="0" y="635777"/>
                    </a:lnTo>
                    <a:lnTo>
                      <a:pt x="2091" y="583636"/>
                    </a:lnTo>
                    <a:lnTo>
                      <a:pt x="8258" y="532654"/>
                    </a:lnTo>
                    <a:lnTo>
                      <a:pt x="18337" y="482997"/>
                    </a:lnTo>
                    <a:lnTo>
                      <a:pt x="32166" y="434828"/>
                    </a:lnTo>
                    <a:lnTo>
                      <a:pt x="49584" y="388310"/>
                    </a:lnTo>
                    <a:lnTo>
                      <a:pt x="70426" y="343607"/>
                    </a:lnTo>
                    <a:lnTo>
                      <a:pt x="94532" y="300883"/>
                    </a:lnTo>
                    <a:lnTo>
                      <a:pt x="121738" y="260301"/>
                    </a:lnTo>
                    <a:lnTo>
                      <a:pt x="151883" y="222026"/>
                    </a:lnTo>
                    <a:lnTo>
                      <a:pt x="184803" y="186220"/>
                    </a:lnTo>
                    <a:lnTo>
                      <a:pt x="220337" y="153047"/>
                    </a:lnTo>
                    <a:lnTo>
                      <a:pt x="258322" y="122672"/>
                    </a:lnTo>
                    <a:lnTo>
                      <a:pt x="298595" y="95257"/>
                    </a:lnTo>
                    <a:lnTo>
                      <a:pt x="340995" y="70966"/>
                    </a:lnTo>
                    <a:lnTo>
                      <a:pt x="385359" y="49964"/>
                    </a:lnTo>
                    <a:lnTo>
                      <a:pt x="431524" y="32413"/>
                    </a:lnTo>
                    <a:lnTo>
                      <a:pt x="479329" y="18478"/>
                    </a:lnTo>
                    <a:lnTo>
                      <a:pt x="528610" y="8321"/>
                    </a:lnTo>
                    <a:lnTo>
                      <a:pt x="579205" y="2107"/>
                    </a:lnTo>
                    <a:lnTo>
                      <a:pt x="630953" y="0"/>
                    </a:lnTo>
                    <a:lnTo>
                      <a:pt x="682694" y="2107"/>
                    </a:lnTo>
                    <a:lnTo>
                      <a:pt x="733285" y="8321"/>
                    </a:lnTo>
                    <a:lnTo>
                      <a:pt x="782561" y="18478"/>
                    </a:lnTo>
                    <a:lnTo>
                      <a:pt x="830361" y="32413"/>
                    </a:lnTo>
                    <a:lnTo>
                      <a:pt x="876523" y="49964"/>
                    </a:lnTo>
                    <a:lnTo>
                      <a:pt x="920884" y="70966"/>
                    </a:lnTo>
                    <a:lnTo>
                      <a:pt x="963281" y="95257"/>
                    </a:lnTo>
                    <a:lnTo>
                      <a:pt x="1003552" y="122672"/>
                    </a:lnTo>
                    <a:lnTo>
                      <a:pt x="1041535" y="153047"/>
                    </a:lnTo>
                    <a:lnTo>
                      <a:pt x="1077067" y="186220"/>
                    </a:lnTo>
                    <a:lnTo>
                      <a:pt x="1109986" y="222026"/>
                    </a:lnTo>
                    <a:lnTo>
                      <a:pt x="1140129" y="260301"/>
                    </a:lnTo>
                    <a:lnTo>
                      <a:pt x="1167335" y="300883"/>
                    </a:lnTo>
                    <a:lnTo>
                      <a:pt x="1191440" y="343607"/>
                    </a:lnTo>
                    <a:lnTo>
                      <a:pt x="1212282" y="388310"/>
                    </a:lnTo>
                    <a:lnTo>
                      <a:pt x="1229699" y="434828"/>
                    </a:lnTo>
                    <a:lnTo>
                      <a:pt x="1243528" y="482997"/>
                    </a:lnTo>
                    <a:lnTo>
                      <a:pt x="1253607" y="532654"/>
                    </a:lnTo>
                    <a:lnTo>
                      <a:pt x="1259774" y="583636"/>
                    </a:lnTo>
                    <a:lnTo>
                      <a:pt x="1261865" y="635777"/>
                    </a:lnTo>
                    <a:close/>
                  </a:path>
                </a:pathLst>
              </a:custGeom>
              <a:solidFill>
                <a:srgbClr val="A82821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9" name="object 15"/>
              <p:cNvSpPr/>
              <p:nvPr/>
            </p:nvSpPr>
            <p:spPr>
              <a:xfrm>
                <a:off x="9938757" y="1781075"/>
                <a:ext cx="857426" cy="850989"/>
              </a:xfrm>
              <a:custGeom>
                <a:avLst/>
                <a:gdLst/>
                <a:ahLst/>
                <a:cxnLst/>
                <a:rect l="l" t="t" r="r" b="b"/>
                <a:pathLst>
                  <a:path w="857426" h="850989">
                    <a:moveTo>
                      <a:pt x="857426" y="425515"/>
                    </a:moveTo>
                    <a:lnTo>
                      <a:pt x="856005" y="460408"/>
                    </a:lnTo>
                    <a:lnTo>
                      <a:pt x="851814" y="494525"/>
                    </a:lnTo>
                    <a:lnTo>
                      <a:pt x="844964" y="527756"/>
                    </a:lnTo>
                    <a:lnTo>
                      <a:pt x="835566" y="559991"/>
                    </a:lnTo>
                    <a:lnTo>
                      <a:pt x="823730" y="591122"/>
                    </a:lnTo>
                    <a:lnTo>
                      <a:pt x="809566" y="621038"/>
                    </a:lnTo>
                    <a:lnTo>
                      <a:pt x="793184" y="649629"/>
                    </a:lnTo>
                    <a:lnTo>
                      <a:pt x="774696" y="676787"/>
                    </a:lnTo>
                    <a:lnTo>
                      <a:pt x="754211" y="702402"/>
                    </a:lnTo>
                    <a:lnTo>
                      <a:pt x="731839" y="726365"/>
                    </a:lnTo>
                    <a:lnTo>
                      <a:pt x="707692" y="748564"/>
                    </a:lnTo>
                    <a:lnTo>
                      <a:pt x="681880" y="768893"/>
                    </a:lnTo>
                    <a:lnTo>
                      <a:pt x="654512" y="787239"/>
                    </a:lnTo>
                    <a:lnTo>
                      <a:pt x="625700" y="803495"/>
                    </a:lnTo>
                    <a:lnTo>
                      <a:pt x="595554" y="817551"/>
                    </a:lnTo>
                    <a:lnTo>
                      <a:pt x="564184" y="829297"/>
                    </a:lnTo>
                    <a:lnTo>
                      <a:pt x="531700" y="838623"/>
                    </a:lnTo>
                    <a:lnTo>
                      <a:pt x="498213" y="845420"/>
                    </a:lnTo>
                    <a:lnTo>
                      <a:pt x="463834" y="849579"/>
                    </a:lnTo>
                    <a:lnTo>
                      <a:pt x="428672" y="850989"/>
                    </a:lnTo>
                    <a:lnTo>
                      <a:pt x="393519" y="849579"/>
                    </a:lnTo>
                    <a:lnTo>
                      <a:pt x="359148" y="845420"/>
                    </a:lnTo>
                    <a:lnTo>
                      <a:pt x="325669" y="838623"/>
                    </a:lnTo>
                    <a:lnTo>
                      <a:pt x="293192" y="829297"/>
                    </a:lnTo>
                    <a:lnTo>
                      <a:pt x="261829" y="817551"/>
                    </a:lnTo>
                    <a:lnTo>
                      <a:pt x="231688" y="803495"/>
                    </a:lnTo>
                    <a:lnTo>
                      <a:pt x="202882" y="787239"/>
                    </a:lnTo>
                    <a:lnTo>
                      <a:pt x="175519" y="768893"/>
                    </a:lnTo>
                    <a:lnTo>
                      <a:pt x="149711" y="748564"/>
                    </a:lnTo>
                    <a:lnTo>
                      <a:pt x="125568" y="726365"/>
                    </a:lnTo>
                    <a:lnTo>
                      <a:pt x="103201" y="702402"/>
                    </a:lnTo>
                    <a:lnTo>
                      <a:pt x="82719" y="676787"/>
                    </a:lnTo>
                    <a:lnTo>
                      <a:pt x="64233" y="649629"/>
                    </a:lnTo>
                    <a:lnTo>
                      <a:pt x="47854" y="621038"/>
                    </a:lnTo>
                    <a:lnTo>
                      <a:pt x="33692" y="591122"/>
                    </a:lnTo>
                    <a:lnTo>
                      <a:pt x="21857" y="559991"/>
                    </a:lnTo>
                    <a:lnTo>
                      <a:pt x="12460" y="527756"/>
                    </a:lnTo>
                    <a:lnTo>
                      <a:pt x="5611" y="494525"/>
                    </a:lnTo>
                    <a:lnTo>
                      <a:pt x="1421" y="460408"/>
                    </a:lnTo>
                    <a:lnTo>
                      <a:pt x="0" y="425515"/>
                    </a:lnTo>
                    <a:lnTo>
                      <a:pt x="1421" y="390615"/>
                    </a:lnTo>
                    <a:lnTo>
                      <a:pt x="5611" y="356493"/>
                    </a:lnTo>
                    <a:lnTo>
                      <a:pt x="12460" y="323258"/>
                    </a:lnTo>
                    <a:lnTo>
                      <a:pt x="21857" y="291018"/>
                    </a:lnTo>
                    <a:lnTo>
                      <a:pt x="33692" y="259884"/>
                    </a:lnTo>
                    <a:lnTo>
                      <a:pt x="47854" y="229965"/>
                    </a:lnTo>
                    <a:lnTo>
                      <a:pt x="64233" y="201370"/>
                    </a:lnTo>
                    <a:lnTo>
                      <a:pt x="82719" y="174210"/>
                    </a:lnTo>
                    <a:lnTo>
                      <a:pt x="103201" y="148593"/>
                    </a:lnTo>
                    <a:lnTo>
                      <a:pt x="125568" y="124629"/>
                    </a:lnTo>
                    <a:lnTo>
                      <a:pt x="149711" y="102428"/>
                    </a:lnTo>
                    <a:lnTo>
                      <a:pt x="175519" y="82099"/>
                    </a:lnTo>
                    <a:lnTo>
                      <a:pt x="202882" y="63751"/>
                    </a:lnTo>
                    <a:lnTo>
                      <a:pt x="231688" y="47494"/>
                    </a:lnTo>
                    <a:lnTo>
                      <a:pt x="261829" y="33438"/>
                    </a:lnTo>
                    <a:lnTo>
                      <a:pt x="293192" y="21692"/>
                    </a:lnTo>
                    <a:lnTo>
                      <a:pt x="325669" y="12366"/>
                    </a:lnTo>
                    <a:lnTo>
                      <a:pt x="359148" y="5569"/>
                    </a:lnTo>
                    <a:lnTo>
                      <a:pt x="393519" y="1410"/>
                    </a:lnTo>
                    <a:lnTo>
                      <a:pt x="428672" y="0"/>
                    </a:lnTo>
                    <a:lnTo>
                      <a:pt x="463834" y="1410"/>
                    </a:lnTo>
                    <a:lnTo>
                      <a:pt x="498213" y="5569"/>
                    </a:lnTo>
                    <a:lnTo>
                      <a:pt x="531700" y="12366"/>
                    </a:lnTo>
                    <a:lnTo>
                      <a:pt x="564184" y="21692"/>
                    </a:lnTo>
                    <a:lnTo>
                      <a:pt x="595554" y="33438"/>
                    </a:lnTo>
                    <a:lnTo>
                      <a:pt x="625700" y="47494"/>
                    </a:lnTo>
                    <a:lnTo>
                      <a:pt x="654512" y="63751"/>
                    </a:lnTo>
                    <a:lnTo>
                      <a:pt x="681880" y="82099"/>
                    </a:lnTo>
                    <a:lnTo>
                      <a:pt x="707692" y="102428"/>
                    </a:lnTo>
                    <a:lnTo>
                      <a:pt x="731839" y="124629"/>
                    </a:lnTo>
                    <a:lnTo>
                      <a:pt x="754211" y="148593"/>
                    </a:lnTo>
                    <a:lnTo>
                      <a:pt x="774696" y="174210"/>
                    </a:lnTo>
                    <a:lnTo>
                      <a:pt x="793184" y="201370"/>
                    </a:lnTo>
                    <a:lnTo>
                      <a:pt x="809566" y="229965"/>
                    </a:lnTo>
                    <a:lnTo>
                      <a:pt x="823730" y="259884"/>
                    </a:lnTo>
                    <a:lnTo>
                      <a:pt x="835566" y="291018"/>
                    </a:lnTo>
                    <a:lnTo>
                      <a:pt x="844964" y="323258"/>
                    </a:lnTo>
                    <a:lnTo>
                      <a:pt x="851814" y="356493"/>
                    </a:lnTo>
                    <a:lnTo>
                      <a:pt x="856005" y="390615"/>
                    </a:lnTo>
                    <a:lnTo>
                      <a:pt x="857426" y="425515"/>
                    </a:lnTo>
                    <a:close/>
                  </a:path>
                </a:pathLst>
              </a:custGeom>
              <a:solidFill>
                <a:srgbClr val="00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0" name="object 16"/>
              <p:cNvSpPr/>
              <p:nvPr/>
            </p:nvSpPr>
            <p:spPr>
              <a:xfrm>
                <a:off x="9658376" y="1744717"/>
                <a:ext cx="13267" cy="255901"/>
              </a:xfrm>
              <a:custGeom>
                <a:avLst/>
                <a:gdLst/>
                <a:ahLst/>
                <a:cxnLst/>
                <a:rect l="l" t="t" r="r" b="b"/>
                <a:pathLst>
                  <a:path w="13267" h="255901">
                    <a:moveTo>
                      <a:pt x="10410" y="0"/>
                    </a:moveTo>
                    <a:lnTo>
                      <a:pt x="13267" y="158134"/>
                    </a:lnTo>
                    <a:lnTo>
                      <a:pt x="8891" y="182118"/>
                    </a:lnTo>
                    <a:lnTo>
                      <a:pt x="5453" y="206421"/>
                    </a:lnTo>
                    <a:lnTo>
                      <a:pt x="2974" y="231021"/>
                    </a:lnTo>
                    <a:lnTo>
                      <a:pt x="1472" y="255901"/>
                    </a:lnTo>
                    <a:lnTo>
                      <a:pt x="0" y="23506"/>
                    </a:lnTo>
                    <a:lnTo>
                      <a:pt x="10410" y="0"/>
                    </a:lnTo>
                    <a:close/>
                  </a:path>
                </a:pathLst>
              </a:custGeom>
              <a:solidFill>
                <a:srgbClr val="B89F6D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object 17"/>
              <p:cNvSpPr/>
              <p:nvPr/>
            </p:nvSpPr>
            <p:spPr>
              <a:xfrm>
                <a:off x="9606772" y="1363971"/>
                <a:ext cx="1314436" cy="1323693"/>
              </a:xfrm>
              <a:custGeom>
                <a:avLst/>
                <a:gdLst/>
                <a:ahLst/>
                <a:cxnLst/>
                <a:rect l="l" t="t" r="r" b="b"/>
                <a:pathLst>
                  <a:path w="1314436" h="1323693">
                    <a:moveTo>
                      <a:pt x="112146" y="291868"/>
                    </a:moveTo>
                    <a:lnTo>
                      <a:pt x="142011" y="250816"/>
                    </a:lnTo>
                    <a:lnTo>
                      <a:pt x="174848" y="212248"/>
                    </a:lnTo>
                    <a:lnTo>
                      <a:pt x="210502" y="176323"/>
                    </a:lnTo>
                    <a:lnTo>
                      <a:pt x="248811" y="143211"/>
                    </a:lnTo>
                    <a:lnTo>
                      <a:pt x="289592" y="113097"/>
                    </a:lnTo>
                    <a:lnTo>
                      <a:pt x="332676" y="86150"/>
                    </a:lnTo>
                    <a:lnTo>
                      <a:pt x="377894" y="62542"/>
                    </a:lnTo>
                    <a:lnTo>
                      <a:pt x="425076" y="42443"/>
                    </a:lnTo>
                    <a:lnTo>
                      <a:pt x="474053" y="26024"/>
                    </a:lnTo>
                    <a:lnTo>
                      <a:pt x="524655" y="13455"/>
                    </a:lnTo>
                    <a:lnTo>
                      <a:pt x="576712" y="4907"/>
                    </a:lnTo>
                    <a:lnTo>
                      <a:pt x="630055" y="552"/>
                    </a:lnTo>
                    <a:lnTo>
                      <a:pt x="657156" y="0"/>
                    </a:lnTo>
                    <a:lnTo>
                      <a:pt x="711192" y="2195"/>
                    </a:lnTo>
                    <a:lnTo>
                      <a:pt x="763908" y="8668"/>
                    </a:lnTo>
                    <a:lnTo>
                      <a:pt x="815256" y="19248"/>
                    </a:lnTo>
                    <a:lnTo>
                      <a:pt x="865067" y="33765"/>
                    </a:lnTo>
                    <a:lnTo>
                      <a:pt x="913170" y="52048"/>
                    </a:lnTo>
                    <a:lnTo>
                      <a:pt x="959395" y="73927"/>
                    </a:lnTo>
                    <a:lnTo>
                      <a:pt x="1003571" y="99231"/>
                    </a:lnTo>
                    <a:lnTo>
                      <a:pt x="1045529" y="127790"/>
                    </a:lnTo>
                    <a:lnTo>
                      <a:pt x="1085098" y="159433"/>
                    </a:lnTo>
                    <a:lnTo>
                      <a:pt x="1122107" y="193989"/>
                    </a:lnTo>
                    <a:lnTo>
                      <a:pt x="1156367" y="231240"/>
                    </a:lnTo>
                    <a:lnTo>
                      <a:pt x="1187735" y="271062"/>
                    </a:lnTo>
                    <a:lnTo>
                      <a:pt x="1216046" y="313285"/>
                    </a:lnTo>
                    <a:lnTo>
                      <a:pt x="1241129" y="357739"/>
                    </a:lnTo>
                    <a:lnTo>
                      <a:pt x="1262817" y="404252"/>
                    </a:lnTo>
                    <a:lnTo>
                      <a:pt x="1280941" y="452655"/>
                    </a:lnTo>
                    <a:lnTo>
                      <a:pt x="1295334" y="502776"/>
                    </a:lnTo>
                    <a:lnTo>
                      <a:pt x="1305826" y="554445"/>
                    </a:lnTo>
                    <a:lnTo>
                      <a:pt x="1312249" y="607491"/>
                    </a:lnTo>
                    <a:lnTo>
                      <a:pt x="1314436" y="661745"/>
                    </a:lnTo>
                    <a:lnTo>
                      <a:pt x="1312249" y="716131"/>
                    </a:lnTo>
                    <a:lnTo>
                      <a:pt x="1305826" y="769186"/>
                    </a:lnTo>
                    <a:lnTo>
                      <a:pt x="1295334" y="820862"/>
                    </a:lnTo>
                    <a:lnTo>
                      <a:pt x="1280941" y="870989"/>
                    </a:lnTo>
                    <a:lnTo>
                      <a:pt x="1262817" y="919395"/>
                    </a:lnTo>
                    <a:lnTo>
                      <a:pt x="1241129" y="965910"/>
                    </a:lnTo>
                    <a:lnTo>
                      <a:pt x="1216046" y="1010365"/>
                    </a:lnTo>
                    <a:lnTo>
                      <a:pt x="1187735" y="1052589"/>
                    </a:lnTo>
                    <a:lnTo>
                      <a:pt x="1156367" y="1092412"/>
                    </a:lnTo>
                    <a:lnTo>
                      <a:pt x="1122107" y="1129663"/>
                    </a:lnTo>
                    <a:lnTo>
                      <a:pt x="1085094" y="1164229"/>
                    </a:lnTo>
                    <a:lnTo>
                      <a:pt x="1045525" y="1195878"/>
                    </a:lnTo>
                    <a:lnTo>
                      <a:pt x="1003571" y="1224440"/>
                    </a:lnTo>
                    <a:lnTo>
                      <a:pt x="959400" y="1249745"/>
                    </a:lnTo>
                    <a:lnTo>
                      <a:pt x="913183" y="1271624"/>
                    </a:lnTo>
                    <a:lnTo>
                      <a:pt x="865088" y="1289907"/>
                    </a:lnTo>
                    <a:lnTo>
                      <a:pt x="815285" y="1304425"/>
                    </a:lnTo>
                    <a:lnTo>
                      <a:pt x="763943" y="1315008"/>
                    </a:lnTo>
                    <a:lnTo>
                      <a:pt x="711232" y="1321488"/>
                    </a:lnTo>
                    <a:lnTo>
                      <a:pt x="657320" y="1323693"/>
                    </a:lnTo>
                    <a:lnTo>
                      <a:pt x="603263" y="1321488"/>
                    </a:lnTo>
                    <a:lnTo>
                      <a:pt x="550533" y="1315008"/>
                    </a:lnTo>
                    <a:lnTo>
                      <a:pt x="499175" y="1304425"/>
                    </a:lnTo>
                    <a:lnTo>
                      <a:pt x="449360" y="1289907"/>
                    </a:lnTo>
                    <a:lnTo>
                      <a:pt x="401255" y="1271624"/>
                    </a:lnTo>
                    <a:lnTo>
                      <a:pt x="355032" y="1249745"/>
                    </a:lnTo>
                    <a:lnTo>
                      <a:pt x="310858" y="1224440"/>
                    </a:lnTo>
                    <a:lnTo>
                      <a:pt x="268903" y="1195878"/>
                    </a:lnTo>
                    <a:lnTo>
                      <a:pt x="229337" y="1164229"/>
                    </a:lnTo>
                    <a:lnTo>
                      <a:pt x="192329" y="1129663"/>
                    </a:lnTo>
                    <a:lnTo>
                      <a:pt x="158069" y="1092412"/>
                    </a:lnTo>
                    <a:lnTo>
                      <a:pt x="126700" y="1052590"/>
                    </a:lnTo>
                    <a:lnTo>
                      <a:pt x="98390" y="1010367"/>
                    </a:lnTo>
                    <a:lnTo>
                      <a:pt x="73307" y="965913"/>
                    </a:lnTo>
                    <a:lnTo>
                      <a:pt x="51619" y="919400"/>
                    </a:lnTo>
                    <a:lnTo>
                      <a:pt x="33495" y="870997"/>
                    </a:lnTo>
                    <a:lnTo>
                      <a:pt x="19102" y="820876"/>
                    </a:lnTo>
                    <a:lnTo>
                      <a:pt x="8610" y="769207"/>
                    </a:lnTo>
                    <a:lnTo>
                      <a:pt x="2186" y="716161"/>
                    </a:lnTo>
                    <a:lnTo>
                      <a:pt x="0" y="661907"/>
                    </a:lnTo>
                    <a:lnTo>
                      <a:pt x="2176" y="607521"/>
                    </a:lnTo>
                    <a:lnTo>
                      <a:pt x="8594" y="554465"/>
                    </a:lnTo>
                    <a:lnTo>
                      <a:pt x="19084" y="502789"/>
                    </a:lnTo>
                    <a:lnTo>
                      <a:pt x="33477" y="452661"/>
                    </a:lnTo>
                    <a:lnTo>
                      <a:pt x="51603" y="404252"/>
                    </a:lnTo>
                    <a:lnTo>
                      <a:pt x="53075" y="636647"/>
                    </a:lnTo>
                    <a:lnTo>
                      <a:pt x="52570" y="661785"/>
                    </a:lnTo>
                    <a:lnTo>
                      <a:pt x="54578" y="711903"/>
                    </a:lnTo>
                    <a:lnTo>
                      <a:pt x="60495" y="760789"/>
                    </a:lnTo>
                    <a:lnTo>
                      <a:pt x="70166" y="808407"/>
                    </a:lnTo>
                    <a:lnTo>
                      <a:pt x="83435" y="854601"/>
                    </a:lnTo>
                    <a:lnTo>
                      <a:pt x="100145" y="899214"/>
                    </a:lnTo>
                    <a:lnTo>
                      <a:pt x="120139" y="942089"/>
                    </a:lnTo>
                    <a:lnTo>
                      <a:pt x="143262" y="983068"/>
                    </a:lnTo>
                    <a:lnTo>
                      <a:pt x="169357" y="1021995"/>
                    </a:lnTo>
                    <a:lnTo>
                      <a:pt x="198268" y="1058713"/>
                    </a:lnTo>
                    <a:lnTo>
                      <a:pt x="229838" y="1093064"/>
                    </a:lnTo>
                    <a:lnTo>
                      <a:pt x="263885" y="1124845"/>
                    </a:lnTo>
                    <a:lnTo>
                      <a:pt x="300276" y="1153949"/>
                    </a:lnTo>
                    <a:lnTo>
                      <a:pt x="338856" y="1180219"/>
                    </a:lnTo>
                    <a:lnTo>
                      <a:pt x="379471" y="1203498"/>
                    </a:lnTo>
                    <a:lnTo>
                      <a:pt x="421965" y="1223628"/>
                    </a:lnTo>
                    <a:lnTo>
                      <a:pt x="466183" y="1240453"/>
                    </a:lnTo>
                    <a:lnTo>
                      <a:pt x="511970" y="1253815"/>
                    </a:lnTo>
                    <a:lnTo>
                      <a:pt x="559172" y="1263558"/>
                    </a:lnTo>
                    <a:lnTo>
                      <a:pt x="607632" y="1269524"/>
                    </a:lnTo>
                    <a:lnTo>
                      <a:pt x="657197" y="1271555"/>
                    </a:lnTo>
                    <a:lnTo>
                      <a:pt x="706863" y="1269524"/>
                    </a:lnTo>
                    <a:lnTo>
                      <a:pt x="755306" y="1263558"/>
                    </a:lnTo>
                    <a:lnTo>
                      <a:pt x="802494" y="1253816"/>
                    </a:lnTo>
                    <a:lnTo>
                      <a:pt x="848271" y="1240456"/>
                    </a:lnTo>
                    <a:lnTo>
                      <a:pt x="892481" y="1223633"/>
                    </a:lnTo>
                    <a:lnTo>
                      <a:pt x="934970" y="1203506"/>
                    </a:lnTo>
                    <a:lnTo>
                      <a:pt x="975582" y="1180233"/>
                    </a:lnTo>
                    <a:lnTo>
                      <a:pt x="1014160" y="1153970"/>
                    </a:lnTo>
                    <a:lnTo>
                      <a:pt x="1050551" y="1124875"/>
                    </a:lnTo>
                    <a:lnTo>
                      <a:pt x="1084598" y="1093105"/>
                    </a:lnTo>
                    <a:lnTo>
                      <a:pt x="1116178" y="1058752"/>
                    </a:lnTo>
                    <a:lnTo>
                      <a:pt x="1145094" y="1022031"/>
                    </a:lnTo>
                    <a:lnTo>
                      <a:pt x="1171191" y="983099"/>
                    </a:lnTo>
                    <a:lnTo>
                      <a:pt x="1194314" y="942113"/>
                    </a:lnTo>
                    <a:lnTo>
                      <a:pt x="1214306" y="899229"/>
                    </a:lnTo>
                    <a:lnTo>
                      <a:pt x="1231013" y="854607"/>
                    </a:lnTo>
                    <a:lnTo>
                      <a:pt x="1244277" y="808402"/>
                    </a:lnTo>
                    <a:lnTo>
                      <a:pt x="1253945" y="760772"/>
                    </a:lnTo>
                    <a:lnTo>
                      <a:pt x="1259859" y="711875"/>
                    </a:lnTo>
                    <a:lnTo>
                      <a:pt x="1261865" y="661867"/>
                    </a:lnTo>
                    <a:lnTo>
                      <a:pt x="1259849" y="611738"/>
                    </a:lnTo>
                    <a:lnTo>
                      <a:pt x="1253929" y="562844"/>
                    </a:lnTo>
                    <a:lnTo>
                      <a:pt x="1244259" y="515219"/>
                    </a:lnTo>
                    <a:lnTo>
                      <a:pt x="1230995" y="469021"/>
                    </a:lnTo>
                    <a:lnTo>
                      <a:pt x="1214291" y="424407"/>
                    </a:lnTo>
                    <a:lnTo>
                      <a:pt x="1194302" y="381534"/>
                    </a:lnTo>
                    <a:lnTo>
                      <a:pt x="1171184" y="340558"/>
                    </a:lnTo>
                    <a:lnTo>
                      <a:pt x="1145090" y="301637"/>
                    </a:lnTo>
                    <a:lnTo>
                      <a:pt x="1116176" y="264928"/>
                    </a:lnTo>
                    <a:lnTo>
                      <a:pt x="1084598" y="230588"/>
                    </a:lnTo>
                    <a:lnTo>
                      <a:pt x="1050560" y="198808"/>
                    </a:lnTo>
                    <a:lnTo>
                      <a:pt x="1014172" y="169707"/>
                    </a:lnTo>
                    <a:lnTo>
                      <a:pt x="975591" y="143442"/>
                    </a:lnTo>
                    <a:lnTo>
                      <a:pt x="934973" y="120169"/>
                    </a:lnTo>
                    <a:lnTo>
                      <a:pt x="892476" y="100044"/>
                    </a:lnTo>
                    <a:lnTo>
                      <a:pt x="848256" y="83225"/>
                    </a:lnTo>
                    <a:lnTo>
                      <a:pt x="802469" y="69869"/>
                    </a:lnTo>
                    <a:lnTo>
                      <a:pt x="755273" y="60131"/>
                    </a:lnTo>
                    <a:lnTo>
                      <a:pt x="706824" y="54168"/>
                    </a:lnTo>
                    <a:lnTo>
                      <a:pt x="657279" y="52137"/>
                    </a:lnTo>
                    <a:lnTo>
                      <a:pt x="607602" y="54168"/>
                    </a:lnTo>
                    <a:lnTo>
                      <a:pt x="559151" y="60131"/>
                    </a:lnTo>
                    <a:lnTo>
                      <a:pt x="511956" y="69869"/>
                    </a:lnTo>
                    <a:lnTo>
                      <a:pt x="466174" y="83225"/>
                    </a:lnTo>
                    <a:lnTo>
                      <a:pt x="421959" y="100044"/>
                    </a:lnTo>
                    <a:lnTo>
                      <a:pt x="379468" y="120169"/>
                    </a:lnTo>
                    <a:lnTo>
                      <a:pt x="338855" y="143442"/>
                    </a:lnTo>
                    <a:lnTo>
                      <a:pt x="300276" y="169707"/>
                    </a:lnTo>
                    <a:lnTo>
                      <a:pt x="263885" y="198808"/>
                    </a:lnTo>
                    <a:lnTo>
                      <a:pt x="229838" y="230588"/>
                    </a:lnTo>
                    <a:lnTo>
                      <a:pt x="198268" y="264928"/>
                    </a:lnTo>
                    <a:lnTo>
                      <a:pt x="169357" y="301638"/>
                    </a:lnTo>
                    <a:lnTo>
                      <a:pt x="143262" y="340559"/>
                    </a:lnTo>
                    <a:lnTo>
                      <a:pt x="120139" y="381536"/>
                    </a:lnTo>
                    <a:lnTo>
                      <a:pt x="100145" y="424412"/>
                    </a:lnTo>
                    <a:lnTo>
                      <a:pt x="83435" y="469030"/>
                    </a:lnTo>
                    <a:lnTo>
                      <a:pt x="70166" y="515233"/>
                    </a:lnTo>
                    <a:lnTo>
                      <a:pt x="64871" y="538880"/>
                    </a:lnTo>
                    <a:lnTo>
                      <a:pt x="62014" y="380746"/>
                    </a:lnTo>
                    <a:lnTo>
                      <a:pt x="73295" y="357733"/>
                    </a:lnTo>
                    <a:lnTo>
                      <a:pt x="85425" y="335235"/>
                    </a:lnTo>
                    <a:lnTo>
                      <a:pt x="98382" y="313273"/>
                    </a:lnTo>
                    <a:lnTo>
                      <a:pt x="112146" y="29186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object 18"/>
              <p:cNvSpPr/>
              <p:nvPr/>
            </p:nvSpPr>
            <p:spPr>
              <a:xfrm>
                <a:off x="8400256" y="1505008"/>
                <a:ext cx="2407360" cy="1153666"/>
              </a:xfrm>
              <a:custGeom>
                <a:avLst/>
                <a:gdLst/>
                <a:ahLst/>
                <a:cxnLst/>
                <a:rect l="l" t="t" r="r" b="b"/>
                <a:pathLst>
                  <a:path w="2407360" h="1153666">
                    <a:moveTo>
                      <a:pt x="47267" y="602712"/>
                    </a:moveTo>
                    <a:lnTo>
                      <a:pt x="51260" y="582357"/>
                    </a:lnTo>
                    <a:lnTo>
                      <a:pt x="57102" y="563086"/>
                    </a:lnTo>
                    <a:lnTo>
                      <a:pt x="64602" y="544790"/>
                    </a:lnTo>
                    <a:lnTo>
                      <a:pt x="73568" y="527357"/>
                    </a:lnTo>
                    <a:lnTo>
                      <a:pt x="83809" y="510678"/>
                    </a:lnTo>
                    <a:lnTo>
                      <a:pt x="95133" y="494643"/>
                    </a:lnTo>
                    <a:lnTo>
                      <a:pt x="107350" y="479142"/>
                    </a:lnTo>
                    <a:lnTo>
                      <a:pt x="120267" y="464065"/>
                    </a:lnTo>
                    <a:lnTo>
                      <a:pt x="133693" y="449301"/>
                    </a:lnTo>
                    <a:lnTo>
                      <a:pt x="147437" y="434742"/>
                    </a:lnTo>
                    <a:lnTo>
                      <a:pt x="161308" y="420275"/>
                    </a:lnTo>
                    <a:lnTo>
                      <a:pt x="175113" y="405793"/>
                    </a:lnTo>
                    <a:lnTo>
                      <a:pt x="188662" y="391184"/>
                    </a:lnTo>
                    <a:lnTo>
                      <a:pt x="201764" y="376338"/>
                    </a:lnTo>
                    <a:lnTo>
                      <a:pt x="214226" y="361147"/>
                    </a:lnTo>
                    <a:lnTo>
                      <a:pt x="225858" y="345498"/>
                    </a:lnTo>
                    <a:lnTo>
                      <a:pt x="236467" y="329283"/>
                    </a:lnTo>
                    <a:lnTo>
                      <a:pt x="245864" y="312391"/>
                    </a:lnTo>
                    <a:lnTo>
                      <a:pt x="421675" y="79970"/>
                    </a:lnTo>
                    <a:lnTo>
                      <a:pt x="472020" y="42763"/>
                    </a:lnTo>
                    <a:lnTo>
                      <a:pt x="529329" y="17859"/>
                    </a:lnTo>
                    <a:lnTo>
                      <a:pt x="592898" y="4017"/>
                    </a:lnTo>
                    <a:lnTo>
                      <a:pt x="662027" y="0"/>
                    </a:lnTo>
                    <a:lnTo>
                      <a:pt x="698458" y="1287"/>
                    </a:lnTo>
                    <a:lnTo>
                      <a:pt x="774612" y="9681"/>
                    </a:lnTo>
                    <a:lnTo>
                      <a:pt x="814160" y="16477"/>
                    </a:lnTo>
                    <a:lnTo>
                      <a:pt x="854572" y="24800"/>
                    </a:lnTo>
                    <a:lnTo>
                      <a:pt x="895760" y="34494"/>
                    </a:lnTo>
                    <a:lnTo>
                      <a:pt x="937637" y="45404"/>
                    </a:lnTo>
                    <a:lnTo>
                      <a:pt x="980115" y="57376"/>
                    </a:lnTo>
                    <a:lnTo>
                      <a:pt x="1023106" y="70255"/>
                    </a:lnTo>
                    <a:lnTo>
                      <a:pt x="1066523" y="83885"/>
                    </a:lnTo>
                    <a:lnTo>
                      <a:pt x="1110277" y="98112"/>
                    </a:lnTo>
                    <a:lnTo>
                      <a:pt x="1154282" y="112780"/>
                    </a:lnTo>
                    <a:lnTo>
                      <a:pt x="2391442" y="602653"/>
                    </a:lnTo>
                    <a:lnTo>
                      <a:pt x="2399506" y="661329"/>
                    </a:lnTo>
                    <a:lnTo>
                      <a:pt x="2397960" y="674910"/>
                    </a:lnTo>
                    <a:lnTo>
                      <a:pt x="2397687" y="687543"/>
                    </a:lnTo>
                    <a:lnTo>
                      <a:pt x="2398400" y="699376"/>
                    </a:lnTo>
                    <a:lnTo>
                      <a:pt x="2399814" y="710557"/>
                    </a:lnTo>
                    <a:lnTo>
                      <a:pt x="2401641" y="721236"/>
                    </a:lnTo>
                    <a:lnTo>
                      <a:pt x="2403596" y="731560"/>
                    </a:lnTo>
                    <a:lnTo>
                      <a:pt x="2405392" y="741679"/>
                    </a:lnTo>
                    <a:lnTo>
                      <a:pt x="2406742" y="751740"/>
                    </a:lnTo>
                    <a:lnTo>
                      <a:pt x="2407360" y="761893"/>
                    </a:lnTo>
                    <a:lnTo>
                      <a:pt x="2406960" y="772287"/>
                    </a:lnTo>
                    <a:lnTo>
                      <a:pt x="2396786" y="806394"/>
                    </a:lnTo>
                    <a:lnTo>
                      <a:pt x="2381837" y="832094"/>
                    </a:lnTo>
                    <a:lnTo>
                      <a:pt x="2356575" y="869606"/>
                    </a:lnTo>
                    <a:lnTo>
                      <a:pt x="2328392" y="905634"/>
                    </a:lnTo>
                    <a:lnTo>
                      <a:pt x="2297422" y="940012"/>
                    </a:lnTo>
                    <a:lnTo>
                      <a:pt x="2263801" y="972573"/>
                    </a:lnTo>
                    <a:lnTo>
                      <a:pt x="2227664" y="1003151"/>
                    </a:lnTo>
                    <a:lnTo>
                      <a:pt x="2189147" y="1031578"/>
                    </a:lnTo>
                    <a:lnTo>
                      <a:pt x="2148384" y="1057689"/>
                    </a:lnTo>
                    <a:lnTo>
                      <a:pt x="2127203" y="1069823"/>
                    </a:lnTo>
                    <a:lnTo>
                      <a:pt x="2105511" y="1081315"/>
                    </a:lnTo>
                    <a:lnTo>
                      <a:pt x="2083326" y="1092144"/>
                    </a:lnTo>
                    <a:lnTo>
                      <a:pt x="2060664" y="1102290"/>
                    </a:lnTo>
                    <a:lnTo>
                      <a:pt x="2037543" y="1111732"/>
                    </a:lnTo>
                    <a:lnTo>
                      <a:pt x="1757677" y="1153666"/>
                    </a:lnTo>
                    <a:lnTo>
                      <a:pt x="1680504" y="1110449"/>
                    </a:lnTo>
                    <a:lnTo>
                      <a:pt x="0" y="1104461"/>
                    </a:lnTo>
                    <a:lnTo>
                      <a:pt x="64410" y="906948"/>
                    </a:lnTo>
                    <a:lnTo>
                      <a:pt x="39028" y="909188"/>
                    </a:lnTo>
                    <a:lnTo>
                      <a:pt x="45594" y="647113"/>
                    </a:lnTo>
                    <a:lnTo>
                      <a:pt x="45315" y="624260"/>
                    </a:lnTo>
                    <a:lnTo>
                      <a:pt x="47267" y="602712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3" name="object 19"/>
              <p:cNvSpPr/>
              <p:nvPr/>
            </p:nvSpPr>
            <p:spPr>
              <a:xfrm>
                <a:off x="8448659" y="1826598"/>
                <a:ext cx="2315458" cy="737752"/>
              </a:xfrm>
              <a:custGeom>
                <a:avLst/>
                <a:gdLst/>
                <a:ahLst/>
                <a:cxnLst/>
                <a:rect l="l" t="t" r="r" b="b"/>
                <a:pathLst>
                  <a:path w="2315458" h="737752">
                    <a:moveTo>
                      <a:pt x="2315458" y="539383"/>
                    </a:moveTo>
                    <a:lnTo>
                      <a:pt x="2268202" y="602947"/>
                    </a:lnTo>
                    <a:lnTo>
                      <a:pt x="782777" y="373030"/>
                    </a:lnTo>
                    <a:lnTo>
                      <a:pt x="779658" y="497062"/>
                    </a:lnTo>
                    <a:lnTo>
                      <a:pt x="2235473" y="638914"/>
                    </a:lnTo>
                    <a:lnTo>
                      <a:pt x="2200324" y="668934"/>
                    </a:lnTo>
                    <a:lnTo>
                      <a:pt x="931030" y="573904"/>
                    </a:lnTo>
                    <a:lnTo>
                      <a:pt x="811073" y="737752"/>
                    </a:lnTo>
                    <a:lnTo>
                      <a:pt x="645768" y="735430"/>
                    </a:lnTo>
                    <a:lnTo>
                      <a:pt x="612978" y="734677"/>
                    </a:lnTo>
                    <a:lnTo>
                      <a:pt x="520250" y="735125"/>
                    </a:lnTo>
                    <a:lnTo>
                      <a:pt x="571754" y="592438"/>
                    </a:lnTo>
                    <a:lnTo>
                      <a:pt x="559269" y="592828"/>
                    </a:lnTo>
                    <a:lnTo>
                      <a:pt x="546045" y="593397"/>
                    </a:lnTo>
                    <a:lnTo>
                      <a:pt x="537220" y="593639"/>
                    </a:lnTo>
                    <a:lnTo>
                      <a:pt x="487501" y="733699"/>
                    </a:lnTo>
                    <a:lnTo>
                      <a:pt x="393050" y="734412"/>
                    </a:lnTo>
                    <a:lnTo>
                      <a:pt x="438008" y="594108"/>
                    </a:lnTo>
                    <a:lnTo>
                      <a:pt x="405505" y="594108"/>
                    </a:lnTo>
                    <a:lnTo>
                      <a:pt x="358536" y="734412"/>
                    </a:lnTo>
                    <a:lnTo>
                      <a:pt x="257047" y="734025"/>
                    </a:lnTo>
                    <a:lnTo>
                      <a:pt x="306499" y="593273"/>
                    </a:lnTo>
                    <a:lnTo>
                      <a:pt x="293941" y="593143"/>
                    </a:lnTo>
                    <a:lnTo>
                      <a:pt x="280843" y="592988"/>
                    </a:lnTo>
                    <a:lnTo>
                      <a:pt x="273893" y="592886"/>
                    </a:lnTo>
                    <a:lnTo>
                      <a:pt x="226370" y="732477"/>
                    </a:lnTo>
                    <a:lnTo>
                      <a:pt x="121926" y="734962"/>
                    </a:lnTo>
                    <a:lnTo>
                      <a:pt x="167951" y="590503"/>
                    </a:lnTo>
                    <a:lnTo>
                      <a:pt x="155264" y="590103"/>
                    </a:lnTo>
                    <a:lnTo>
                      <a:pt x="142571" y="589713"/>
                    </a:lnTo>
                    <a:lnTo>
                      <a:pt x="136988" y="589546"/>
                    </a:lnTo>
                    <a:lnTo>
                      <a:pt x="91229" y="734045"/>
                    </a:lnTo>
                    <a:lnTo>
                      <a:pt x="0" y="732925"/>
                    </a:lnTo>
                    <a:lnTo>
                      <a:pt x="42434" y="586165"/>
                    </a:lnTo>
                    <a:lnTo>
                      <a:pt x="25197" y="586124"/>
                    </a:lnTo>
                    <a:lnTo>
                      <a:pt x="27414" y="550951"/>
                    </a:lnTo>
                    <a:lnTo>
                      <a:pt x="58309" y="552319"/>
                    </a:lnTo>
                    <a:lnTo>
                      <a:pt x="89220" y="553568"/>
                    </a:lnTo>
                    <a:lnTo>
                      <a:pt x="120148" y="554697"/>
                    </a:lnTo>
                    <a:lnTo>
                      <a:pt x="151093" y="555707"/>
                    </a:lnTo>
                    <a:lnTo>
                      <a:pt x="182055" y="556598"/>
                    </a:lnTo>
                    <a:lnTo>
                      <a:pt x="213034" y="557367"/>
                    </a:lnTo>
                    <a:lnTo>
                      <a:pt x="244030" y="558016"/>
                    </a:lnTo>
                    <a:lnTo>
                      <a:pt x="275043" y="558544"/>
                    </a:lnTo>
                    <a:lnTo>
                      <a:pt x="306074" y="558949"/>
                    </a:lnTo>
                    <a:lnTo>
                      <a:pt x="337122" y="559233"/>
                    </a:lnTo>
                    <a:lnTo>
                      <a:pt x="368188" y="559394"/>
                    </a:lnTo>
                    <a:lnTo>
                      <a:pt x="430373" y="559346"/>
                    </a:lnTo>
                    <a:lnTo>
                      <a:pt x="461493" y="559136"/>
                    </a:lnTo>
                    <a:lnTo>
                      <a:pt x="492631" y="558802"/>
                    </a:lnTo>
                    <a:lnTo>
                      <a:pt x="523787" y="558343"/>
                    </a:lnTo>
                    <a:lnTo>
                      <a:pt x="554962" y="557758"/>
                    </a:lnTo>
                    <a:lnTo>
                      <a:pt x="586156" y="557048"/>
                    </a:lnTo>
                    <a:lnTo>
                      <a:pt x="617368" y="556212"/>
                    </a:lnTo>
                    <a:lnTo>
                      <a:pt x="648600" y="555249"/>
                    </a:lnTo>
                    <a:lnTo>
                      <a:pt x="660990" y="536142"/>
                    </a:lnTo>
                    <a:lnTo>
                      <a:pt x="669259" y="512328"/>
                    </a:lnTo>
                    <a:lnTo>
                      <a:pt x="674492" y="485775"/>
                    </a:lnTo>
                    <a:lnTo>
                      <a:pt x="677778" y="458452"/>
                    </a:lnTo>
                    <a:lnTo>
                      <a:pt x="681349" y="358224"/>
                    </a:lnTo>
                    <a:lnTo>
                      <a:pt x="643337" y="358062"/>
                    </a:lnTo>
                    <a:lnTo>
                      <a:pt x="617392" y="357884"/>
                    </a:lnTo>
                    <a:lnTo>
                      <a:pt x="603806" y="357919"/>
                    </a:lnTo>
                    <a:lnTo>
                      <a:pt x="599139" y="370772"/>
                    </a:lnTo>
                    <a:lnTo>
                      <a:pt x="592463" y="381206"/>
                    </a:lnTo>
                    <a:lnTo>
                      <a:pt x="584235" y="389170"/>
                    </a:lnTo>
                    <a:lnTo>
                      <a:pt x="574915" y="394616"/>
                    </a:lnTo>
                    <a:lnTo>
                      <a:pt x="564961" y="397497"/>
                    </a:lnTo>
                    <a:lnTo>
                      <a:pt x="554831" y="397763"/>
                    </a:lnTo>
                    <a:lnTo>
                      <a:pt x="544984" y="395366"/>
                    </a:lnTo>
                    <a:lnTo>
                      <a:pt x="535879" y="390257"/>
                    </a:lnTo>
                    <a:lnTo>
                      <a:pt x="527974" y="382389"/>
                    </a:lnTo>
                    <a:lnTo>
                      <a:pt x="521727" y="371712"/>
                    </a:lnTo>
                    <a:lnTo>
                      <a:pt x="517809" y="359222"/>
                    </a:lnTo>
                    <a:lnTo>
                      <a:pt x="505852" y="359306"/>
                    </a:lnTo>
                    <a:lnTo>
                      <a:pt x="493539" y="359471"/>
                    </a:lnTo>
                    <a:lnTo>
                      <a:pt x="480933" y="359700"/>
                    </a:lnTo>
                    <a:lnTo>
                      <a:pt x="468095" y="359977"/>
                    </a:lnTo>
                    <a:lnTo>
                      <a:pt x="455090" y="360284"/>
                    </a:lnTo>
                    <a:lnTo>
                      <a:pt x="441980" y="360602"/>
                    </a:lnTo>
                    <a:lnTo>
                      <a:pt x="428828" y="360916"/>
                    </a:lnTo>
                    <a:lnTo>
                      <a:pt x="415696" y="361207"/>
                    </a:lnTo>
                    <a:lnTo>
                      <a:pt x="402649" y="361459"/>
                    </a:lnTo>
                    <a:lnTo>
                      <a:pt x="389748" y="361654"/>
                    </a:lnTo>
                    <a:lnTo>
                      <a:pt x="364637" y="361803"/>
                    </a:lnTo>
                    <a:lnTo>
                      <a:pt x="349754" y="361686"/>
                    </a:lnTo>
                    <a:lnTo>
                      <a:pt x="344175" y="375652"/>
                    </a:lnTo>
                    <a:lnTo>
                      <a:pt x="337465" y="387510"/>
                    </a:lnTo>
                    <a:lnTo>
                      <a:pt x="329812" y="397300"/>
                    </a:lnTo>
                    <a:lnTo>
                      <a:pt x="321402" y="405064"/>
                    </a:lnTo>
                    <a:lnTo>
                      <a:pt x="312421" y="410842"/>
                    </a:lnTo>
                    <a:lnTo>
                      <a:pt x="303057" y="414675"/>
                    </a:lnTo>
                    <a:lnTo>
                      <a:pt x="293495" y="416604"/>
                    </a:lnTo>
                    <a:lnTo>
                      <a:pt x="283922" y="416670"/>
                    </a:lnTo>
                    <a:lnTo>
                      <a:pt x="274526" y="414914"/>
                    </a:lnTo>
                    <a:lnTo>
                      <a:pt x="265492" y="411377"/>
                    </a:lnTo>
                    <a:lnTo>
                      <a:pt x="257008" y="406099"/>
                    </a:lnTo>
                    <a:lnTo>
                      <a:pt x="249259" y="399122"/>
                    </a:lnTo>
                    <a:lnTo>
                      <a:pt x="242432" y="390487"/>
                    </a:lnTo>
                    <a:lnTo>
                      <a:pt x="236715" y="380234"/>
                    </a:lnTo>
                    <a:lnTo>
                      <a:pt x="232293" y="368404"/>
                    </a:lnTo>
                    <a:lnTo>
                      <a:pt x="230166" y="359711"/>
                    </a:lnTo>
                    <a:lnTo>
                      <a:pt x="218331" y="359354"/>
                    </a:lnTo>
                    <a:lnTo>
                      <a:pt x="205959" y="359116"/>
                    </a:lnTo>
                    <a:lnTo>
                      <a:pt x="193172" y="358964"/>
                    </a:lnTo>
                    <a:lnTo>
                      <a:pt x="166843" y="358779"/>
                    </a:lnTo>
                    <a:lnTo>
                      <a:pt x="153546" y="358677"/>
                    </a:lnTo>
                    <a:lnTo>
                      <a:pt x="140323" y="358524"/>
                    </a:lnTo>
                    <a:lnTo>
                      <a:pt x="127296" y="358284"/>
                    </a:lnTo>
                    <a:lnTo>
                      <a:pt x="114588" y="357924"/>
                    </a:lnTo>
                    <a:lnTo>
                      <a:pt x="102321" y="357409"/>
                    </a:lnTo>
                    <a:lnTo>
                      <a:pt x="90778" y="356717"/>
                    </a:lnTo>
                    <a:lnTo>
                      <a:pt x="83431" y="370755"/>
                    </a:lnTo>
                    <a:lnTo>
                      <a:pt x="76143" y="381204"/>
                    </a:lnTo>
                    <a:lnTo>
                      <a:pt x="68978" y="388185"/>
                    </a:lnTo>
                    <a:lnTo>
                      <a:pt x="62001" y="391822"/>
                    </a:lnTo>
                    <a:lnTo>
                      <a:pt x="55276" y="392236"/>
                    </a:lnTo>
                    <a:lnTo>
                      <a:pt x="48866" y="389549"/>
                    </a:lnTo>
                    <a:lnTo>
                      <a:pt x="42836" y="383883"/>
                    </a:lnTo>
                    <a:lnTo>
                      <a:pt x="37251" y="375360"/>
                    </a:lnTo>
                    <a:lnTo>
                      <a:pt x="32173" y="364102"/>
                    </a:lnTo>
                    <a:lnTo>
                      <a:pt x="28337" y="352583"/>
                    </a:lnTo>
                    <a:lnTo>
                      <a:pt x="22961" y="352155"/>
                    </a:lnTo>
                    <a:lnTo>
                      <a:pt x="22534" y="333700"/>
                    </a:lnTo>
                    <a:lnTo>
                      <a:pt x="22742" y="316816"/>
                    </a:lnTo>
                    <a:lnTo>
                      <a:pt x="23569" y="301369"/>
                    </a:lnTo>
                    <a:lnTo>
                      <a:pt x="24998" y="287223"/>
                    </a:lnTo>
                    <a:lnTo>
                      <a:pt x="27011" y="274243"/>
                    </a:lnTo>
                    <a:lnTo>
                      <a:pt x="29592" y="262294"/>
                    </a:lnTo>
                    <a:lnTo>
                      <a:pt x="32725" y="251239"/>
                    </a:lnTo>
                    <a:lnTo>
                      <a:pt x="36393" y="240945"/>
                    </a:lnTo>
                    <a:lnTo>
                      <a:pt x="40578" y="231276"/>
                    </a:lnTo>
                    <a:lnTo>
                      <a:pt x="45265" y="222096"/>
                    </a:lnTo>
                    <a:lnTo>
                      <a:pt x="50436" y="213271"/>
                    </a:lnTo>
                    <a:lnTo>
                      <a:pt x="56074" y="204664"/>
                    </a:lnTo>
                    <a:lnTo>
                      <a:pt x="56469" y="204091"/>
                    </a:lnTo>
                    <a:lnTo>
                      <a:pt x="58711" y="216128"/>
                    </a:lnTo>
                    <a:lnTo>
                      <a:pt x="69933" y="227726"/>
                    </a:lnTo>
                    <a:lnTo>
                      <a:pt x="116239" y="248341"/>
                    </a:lnTo>
                    <a:lnTo>
                      <a:pt x="149781" y="256722"/>
                    </a:lnTo>
                    <a:lnTo>
                      <a:pt x="189222" y="263397"/>
                    </a:lnTo>
                    <a:lnTo>
                      <a:pt x="233791" y="268048"/>
                    </a:lnTo>
                    <a:lnTo>
                      <a:pt x="282719" y="270358"/>
                    </a:lnTo>
                    <a:lnTo>
                      <a:pt x="335235" y="270009"/>
                    </a:lnTo>
                    <a:lnTo>
                      <a:pt x="390567" y="266685"/>
                    </a:lnTo>
                    <a:lnTo>
                      <a:pt x="447947" y="260068"/>
                    </a:lnTo>
                    <a:lnTo>
                      <a:pt x="506603" y="249841"/>
                    </a:lnTo>
                    <a:lnTo>
                      <a:pt x="565764" y="235687"/>
                    </a:lnTo>
                    <a:lnTo>
                      <a:pt x="624662" y="217288"/>
                    </a:lnTo>
                    <a:lnTo>
                      <a:pt x="682524" y="194328"/>
                    </a:lnTo>
                    <a:lnTo>
                      <a:pt x="738581" y="166489"/>
                    </a:lnTo>
                    <a:lnTo>
                      <a:pt x="792062" y="133453"/>
                    </a:lnTo>
                    <a:lnTo>
                      <a:pt x="842197" y="94905"/>
                    </a:lnTo>
                    <a:lnTo>
                      <a:pt x="888216" y="50526"/>
                    </a:lnTo>
                    <a:lnTo>
                      <a:pt x="929347" y="0"/>
                    </a:lnTo>
                    <a:lnTo>
                      <a:pt x="1063606" y="28553"/>
                    </a:lnTo>
                    <a:lnTo>
                      <a:pt x="1066089" y="298327"/>
                    </a:lnTo>
                    <a:lnTo>
                      <a:pt x="1155739" y="316738"/>
                    </a:lnTo>
                    <a:lnTo>
                      <a:pt x="1150055" y="54011"/>
                    </a:lnTo>
                    <a:lnTo>
                      <a:pt x="2172273" y="349405"/>
                    </a:lnTo>
                    <a:lnTo>
                      <a:pt x="2172109" y="373865"/>
                    </a:lnTo>
                    <a:lnTo>
                      <a:pt x="1254683" y="124173"/>
                    </a:lnTo>
                    <a:lnTo>
                      <a:pt x="1256017" y="337674"/>
                    </a:lnTo>
                    <a:lnTo>
                      <a:pt x="2315458" y="53938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4" name="object 20"/>
              <p:cNvSpPr/>
              <p:nvPr/>
            </p:nvSpPr>
            <p:spPr>
              <a:xfrm>
                <a:off x="8714604" y="1616327"/>
                <a:ext cx="294495" cy="164682"/>
              </a:xfrm>
              <a:custGeom>
                <a:avLst/>
                <a:gdLst/>
                <a:ahLst/>
                <a:cxnLst/>
                <a:rect l="l" t="t" r="r" b="b"/>
                <a:pathLst>
                  <a:path w="294495" h="164682">
                    <a:moveTo>
                      <a:pt x="103849" y="19286"/>
                    </a:moveTo>
                    <a:lnTo>
                      <a:pt x="294495" y="0"/>
                    </a:lnTo>
                    <a:lnTo>
                      <a:pt x="192103" y="164682"/>
                    </a:lnTo>
                    <a:lnTo>
                      <a:pt x="0" y="162931"/>
                    </a:lnTo>
                    <a:lnTo>
                      <a:pt x="103849" y="19286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object 21"/>
              <p:cNvSpPr/>
              <p:nvPr/>
            </p:nvSpPr>
            <p:spPr>
              <a:xfrm>
                <a:off x="8965885" y="1621563"/>
                <a:ext cx="310808" cy="157697"/>
              </a:xfrm>
              <a:custGeom>
                <a:avLst/>
                <a:gdLst/>
                <a:ahLst/>
                <a:cxnLst/>
                <a:rect l="l" t="t" r="r" b="b"/>
                <a:pathLst>
                  <a:path w="310808" h="157697">
                    <a:moveTo>
                      <a:pt x="310808" y="12260"/>
                    </a:moveTo>
                    <a:lnTo>
                      <a:pt x="233819" y="155945"/>
                    </a:lnTo>
                    <a:lnTo>
                      <a:pt x="0" y="157697"/>
                    </a:lnTo>
                    <a:lnTo>
                      <a:pt x="96154" y="0"/>
                    </a:lnTo>
                    <a:lnTo>
                      <a:pt x="310808" y="122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6" name="object 22"/>
              <p:cNvSpPr/>
              <p:nvPr/>
            </p:nvSpPr>
            <p:spPr>
              <a:xfrm>
                <a:off x="9246551" y="1637373"/>
                <a:ext cx="166043" cy="138389"/>
              </a:xfrm>
              <a:custGeom>
                <a:avLst/>
                <a:gdLst/>
                <a:ahLst/>
                <a:cxnLst/>
                <a:rect l="l" t="t" r="r" b="b"/>
                <a:pathLst>
                  <a:path w="166043" h="138389">
                    <a:moveTo>
                      <a:pt x="166043" y="13991"/>
                    </a:moveTo>
                    <a:lnTo>
                      <a:pt x="113821" y="120874"/>
                    </a:lnTo>
                    <a:lnTo>
                      <a:pt x="0" y="138389"/>
                    </a:lnTo>
                    <a:lnTo>
                      <a:pt x="80272" y="0"/>
                    </a:lnTo>
                    <a:lnTo>
                      <a:pt x="166043" y="1399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7" name="object 23"/>
              <p:cNvSpPr/>
              <p:nvPr/>
            </p:nvSpPr>
            <p:spPr>
              <a:xfrm>
                <a:off x="9405437" y="1660119"/>
                <a:ext cx="111318" cy="134927"/>
              </a:xfrm>
              <a:custGeom>
                <a:avLst/>
                <a:gdLst/>
                <a:ahLst/>
                <a:cxnLst/>
                <a:rect l="l" t="t" r="r" b="b"/>
                <a:pathLst>
                  <a:path w="111318" h="134927">
                    <a:moveTo>
                      <a:pt x="111318" y="24541"/>
                    </a:moveTo>
                    <a:lnTo>
                      <a:pt x="110271" y="134927"/>
                    </a:lnTo>
                    <a:lnTo>
                      <a:pt x="0" y="105131"/>
                    </a:lnTo>
                    <a:lnTo>
                      <a:pt x="46722" y="0"/>
                    </a:lnTo>
                    <a:lnTo>
                      <a:pt x="111318" y="2454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8" name="object 24"/>
              <p:cNvSpPr/>
              <p:nvPr/>
            </p:nvSpPr>
            <p:spPr>
              <a:xfrm>
                <a:off x="9602200" y="1777502"/>
                <a:ext cx="1017191" cy="371890"/>
              </a:xfrm>
              <a:custGeom>
                <a:avLst/>
                <a:gdLst/>
                <a:ahLst/>
                <a:cxnLst/>
                <a:rect l="l" t="t" r="r" b="b"/>
                <a:pathLst>
                  <a:path w="1017191" h="371890">
                    <a:moveTo>
                      <a:pt x="0" y="0"/>
                    </a:moveTo>
                    <a:lnTo>
                      <a:pt x="1017191" y="347817"/>
                    </a:lnTo>
                    <a:lnTo>
                      <a:pt x="1017191" y="371890"/>
                    </a:lnTo>
                    <a:lnTo>
                      <a:pt x="0" y="455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object 25"/>
              <p:cNvSpPr/>
              <p:nvPr/>
            </p:nvSpPr>
            <p:spPr>
              <a:xfrm>
                <a:off x="9596890" y="1675909"/>
                <a:ext cx="1018073" cy="419140"/>
              </a:xfrm>
              <a:custGeom>
                <a:avLst/>
                <a:gdLst/>
                <a:ahLst/>
                <a:cxnLst/>
                <a:rect l="l" t="t" r="r" b="b"/>
                <a:pathLst>
                  <a:path w="1018073" h="419140">
                    <a:moveTo>
                      <a:pt x="0" y="0"/>
                    </a:moveTo>
                    <a:lnTo>
                      <a:pt x="1013210" y="395922"/>
                    </a:lnTo>
                    <a:lnTo>
                      <a:pt x="1018073" y="419140"/>
                    </a:lnTo>
                    <a:lnTo>
                      <a:pt x="5294" y="490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0" name="object 26"/>
              <p:cNvSpPr/>
              <p:nvPr/>
            </p:nvSpPr>
            <p:spPr>
              <a:xfrm>
                <a:off x="10639948" y="2062905"/>
                <a:ext cx="60204" cy="431278"/>
              </a:xfrm>
              <a:custGeom>
                <a:avLst/>
                <a:gdLst/>
                <a:ahLst/>
                <a:cxnLst/>
                <a:rect l="l" t="t" r="r" b="b"/>
                <a:pathLst>
                  <a:path w="60204" h="431278">
                    <a:moveTo>
                      <a:pt x="12311" y="431278"/>
                    </a:moveTo>
                    <a:lnTo>
                      <a:pt x="7222" y="412826"/>
                    </a:lnTo>
                    <a:lnTo>
                      <a:pt x="10667" y="399775"/>
                    </a:lnTo>
                    <a:lnTo>
                      <a:pt x="12547" y="386849"/>
                    </a:lnTo>
                    <a:lnTo>
                      <a:pt x="13409" y="374175"/>
                    </a:lnTo>
                    <a:lnTo>
                      <a:pt x="13802" y="361884"/>
                    </a:lnTo>
                    <a:lnTo>
                      <a:pt x="14281" y="349976"/>
                    </a:lnTo>
                    <a:lnTo>
                      <a:pt x="14281" y="84255"/>
                    </a:lnTo>
                    <a:lnTo>
                      <a:pt x="14109" y="70814"/>
                    </a:lnTo>
                    <a:lnTo>
                      <a:pt x="13147" y="57756"/>
                    </a:lnTo>
                    <a:lnTo>
                      <a:pt x="11467" y="45047"/>
                    </a:lnTo>
                    <a:lnTo>
                      <a:pt x="9138" y="32654"/>
                    </a:lnTo>
                    <a:lnTo>
                      <a:pt x="6233" y="20544"/>
                    </a:lnTo>
                    <a:lnTo>
                      <a:pt x="2823" y="8683"/>
                    </a:lnTo>
                    <a:lnTo>
                      <a:pt x="0" y="0"/>
                    </a:lnTo>
                    <a:lnTo>
                      <a:pt x="46086" y="17983"/>
                    </a:lnTo>
                    <a:lnTo>
                      <a:pt x="50358" y="29870"/>
                    </a:lnTo>
                    <a:lnTo>
                      <a:pt x="53876" y="42007"/>
                    </a:lnTo>
                    <a:lnTo>
                      <a:pt x="56644" y="54391"/>
                    </a:lnTo>
                    <a:lnTo>
                      <a:pt x="58665" y="67019"/>
                    </a:lnTo>
                    <a:lnTo>
                      <a:pt x="59941" y="79886"/>
                    </a:lnTo>
                    <a:lnTo>
                      <a:pt x="60204" y="84255"/>
                    </a:lnTo>
                    <a:lnTo>
                      <a:pt x="59321" y="356982"/>
                    </a:lnTo>
                    <a:lnTo>
                      <a:pt x="59565" y="369649"/>
                    </a:lnTo>
                    <a:lnTo>
                      <a:pt x="58863" y="382316"/>
                    </a:lnTo>
                    <a:lnTo>
                      <a:pt x="58316" y="387531"/>
                    </a:lnTo>
                    <a:lnTo>
                      <a:pt x="47663" y="398448"/>
                    </a:lnTo>
                    <a:lnTo>
                      <a:pt x="39175" y="407231"/>
                    </a:lnTo>
                    <a:lnTo>
                      <a:pt x="31412" y="414932"/>
                    </a:lnTo>
                    <a:lnTo>
                      <a:pt x="22933" y="422601"/>
                    </a:lnTo>
                    <a:lnTo>
                      <a:pt x="12311" y="43127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1" name="object 27"/>
              <p:cNvSpPr/>
              <p:nvPr/>
            </p:nvSpPr>
            <p:spPr>
              <a:xfrm>
                <a:off x="10689421" y="2146882"/>
                <a:ext cx="108876" cy="99408"/>
              </a:xfrm>
              <a:custGeom>
                <a:avLst/>
                <a:gdLst/>
                <a:ahLst/>
                <a:cxnLst/>
                <a:rect l="l" t="t" r="r" b="b"/>
                <a:pathLst>
                  <a:path w="108876" h="99408">
                    <a:moveTo>
                      <a:pt x="0" y="0"/>
                    </a:moveTo>
                    <a:lnTo>
                      <a:pt x="108876" y="33380"/>
                    </a:lnTo>
                    <a:lnTo>
                      <a:pt x="105203" y="99408"/>
                    </a:lnTo>
                    <a:lnTo>
                      <a:pt x="841" y="71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2" name="object 28"/>
              <p:cNvSpPr/>
              <p:nvPr/>
            </p:nvSpPr>
            <p:spPr>
              <a:xfrm>
                <a:off x="9314474" y="2460811"/>
                <a:ext cx="194750" cy="98084"/>
              </a:xfrm>
              <a:custGeom>
                <a:avLst/>
                <a:gdLst/>
                <a:ahLst/>
                <a:cxnLst/>
                <a:rect l="l" t="t" r="r" b="b"/>
                <a:pathLst>
                  <a:path w="194750" h="98084">
                    <a:moveTo>
                      <a:pt x="70607" y="0"/>
                    </a:moveTo>
                    <a:lnTo>
                      <a:pt x="171214" y="3503"/>
                    </a:lnTo>
                    <a:lnTo>
                      <a:pt x="194750" y="29918"/>
                    </a:lnTo>
                    <a:lnTo>
                      <a:pt x="188540" y="40473"/>
                    </a:lnTo>
                    <a:lnTo>
                      <a:pt x="176480" y="46411"/>
                    </a:lnTo>
                    <a:lnTo>
                      <a:pt x="168998" y="47575"/>
                    </a:lnTo>
                    <a:lnTo>
                      <a:pt x="138916" y="49918"/>
                    </a:lnTo>
                    <a:lnTo>
                      <a:pt x="126557" y="54506"/>
                    </a:lnTo>
                    <a:lnTo>
                      <a:pt x="115600" y="60944"/>
                    </a:lnTo>
                    <a:lnTo>
                      <a:pt x="106046" y="69231"/>
                    </a:lnTo>
                    <a:lnTo>
                      <a:pt x="97891" y="79364"/>
                    </a:lnTo>
                    <a:lnTo>
                      <a:pt x="91133" y="91343"/>
                    </a:lnTo>
                    <a:lnTo>
                      <a:pt x="88254" y="98084"/>
                    </a:lnTo>
                    <a:lnTo>
                      <a:pt x="0" y="98084"/>
                    </a:lnTo>
                    <a:lnTo>
                      <a:pt x="70607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3" name="object 29"/>
              <p:cNvSpPr/>
              <p:nvPr/>
            </p:nvSpPr>
            <p:spPr>
              <a:xfrm>
                <a:off x="9517354" y="2469045"/>
                <a:ext cx="175976" cy="93400"/>
              </a:xfrm>
              <a:custGeom>
                <a:avLst/>
                <a:gdLst/>
                <a:ahLst/>
                <a:cxnLst/>
                <a:rect l="l" t="t" r="r" b="b"/>
                <a:pathLst>
                  <a:path w="175976" h="93400">
                    <a:moveTo>
                      <a:pt x="129929" y="93400"/>
                    </a:moveTo>
                    <a:lnTo>
                      <a:pt x="0" y="92157"/>
                    </a:lnTo>
                    <a:lnTo>
                      <a:pt x="1070" y="76567"/>
                    </a:lnTo>
                    <a:lnTo>
                      <a:pt x="5311" y="63314"/>
                    </a:lnTo>
                    <a:lnTo>
                      <a:pt x="12501" y="53101"/>
                    </a:lnTo>
                    <a:lnTo>
                      <a:pt x="22418" y="46627"/>
                    </a:lnTo>
                    <a:lnTo>
                      <a:pt x="34842" y="44595"/>
                    </a:lnTo>
                    <a:lnTo>
                      <a:pt x="38002" y="44826"/>
                    </a:lnTo>
                    <a:lnTo>
                      <a:pt x="48245" y="37960"/>
                    </a:lnTo>
                    <a:lnTo>
                      <a:pt x="52318" y="28760"/>
                    </a:lnTo>
                    <a:lnTo>
                      <a:pt x="50088" y="22586"/>
                    </a:lnTo>
                    <a:lnTo>
                      <a:pt x="28296" y="0"/>
                    </a:lnTo>
                    <a:lnTo>
                      <a:pt x="138670" y="2627"/>
                    </a:lnTo>
                    <a:lnTo>
                      <a:pt x="154573" y="21954"/>
                    </a:lnTo>
                    <a:lnTo>
                      <a:pt x="154491" y="27759"/>
                    </a:lnTo>
                    <a:lnTo>
                      <a:pt x="164922" y="31553"/>
                    </a:lnTo>
                    <a:lnTo>
                      <a:pt x="173157" y="37119"/>
                    </a:lnTo>
                    <a:lnTo>
                      <a:pt x="175976" y="43853"/>
                    </a:lnTo>
                    <a:lnTo>
                      <a:pt x="170455" y="50956"/>
                    </a:lnTo>
                    <a:lnTo>
                      <a:pt x="156895" y="55964"/>
                    </a:lnTo>
                    <a:lnTo>
                      <a:pt x="145978" y="63287"/>
                    </a:lnTo>
                    <a:lnTo>
                      <a:pt x="137708" y="72917"/>
                    </a:lnTo>
                    <a:lnTo>
                      <a:pt x="132086" y="84844"/>
                    </a:lnTo>
                    <a:lnTo>
                      <a:pt x="129929" y="934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4" name="object 30"/>
              <p:cNvSpPr/>
              <p:nvPr/>
            </p:nvSpPr>
            <p:spPr>
              <a:xfrm>
                <a:off x="9722816" y="2476086"/>
                <a:ext cx="962425" cy="98634"/>
              </a:xfrm>
              <a:custGeom>
                <a:avLst/>
                <a:gdLst/>
                <a:ahLst/>
                <a:cxnLst/>
                <a:rect l="l" t="t" r="r" b="b"/>
                <a:pathLst>
                  <a:path w="962425" h="98634">
                    <a:moveTo>
                      <a:pt x="7740" y="44252"/>
                    </a:moveTo>
                    <a:lnTo>
                      <a:pt x="13687" y="43439"/>
                    </a:lnTo>
                    <a:lnTo>
                      <a:pt x="20663" y="44744"/>
                    </a:lnTo>
                    <a:lnTo>
                      <a:pt x="30925" y="37916"/>
                    </a:lnTo>
                    <a:lnTo>
                      <a:pt x="34978" y="28699"/>
                    </a:lnTo>
                    <a:lnTo>
                      <a:pt x="32769" y="22586"/>
                    </a:lnTo>
                    <a:lnTo>
                      <a:pt x="10936" y="0"/>
                    </a:lnTo>
                    <a:lnTo>
                      <a:pt x="86899" y="5254"/>
                    </a:lnTo>
                    <a:lnTo>
                      <a:pt x="102782" y="24582"/>
                    </a:lnTo>
                    <a:lnTo>
                      <a:pt x="102741" y="30345"/>
                    </a:lnTo>
                    <a:lnTo>
                      <a:pt x="109676" y="38436"/>
                    </a:lnTo>
                    <a:lnTo>
                      <a:pt x="117063" y="50678"/>
                    </a:lnTo>
                    <a:lnTo>
                      <a:pt x="118684" y="53583"/>
                    </a:lnTo>
                    <a:lnTo>
                      <a:pt x="569128" y="69836"/>
                    </a:lnTo>
                    <a:lnTo>
                      <a:pt x="596419" y="38105"/>
                    </a:lnTo>
                    <a:lnTo>
                      <a:pt x="962425" y="49592"/>
                    </a:lnTo>
                    <a:lnTo>
                      <a:pt x="879752" y="98634"/>
                    </a:lnTo>
                    <a:lnTo>
                      <a:pt x="40977" y="86068"/>
                    </a:lnTo>
                    <a:lnTo>
                      <a:pt x="38569" y="75313"/>
                    </a:lnTo>
                    <a:lnTo>
                      <a:pt x="31586" y="65567"/>
                    </a:lnTo>
                    <a:lnTo>
                      <a:pt x="19241" y="58485"/>
                    </a:lnTo>
                    <a:lnTo>
                      <a:pt x="749" y="55720"/>
                    </a:lnTo>
                    <a:lnTo>
                      <a:pt x="0" y="55722"/>
                    </a:lnTo>
                    <a:lnTo>
                      <a:pt x="7740" y="4425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5" name="object 31"/>
              <p:cNvSpPr/>
              <p:nvPr/>
            </p:nvSpPr>
            <p:spPr>
              <a:xfrm>
                <a:off x="10725597" y="2256589"/>
                <a:ext cx="85689" cy="86964"/>
              </a:xfrm>
              <a:custGeom>
                <a:avLst/>
                <a:gdLst/>
                <a:ahLst/>
                <a:cxnLst/>
                <a:rect l="l" t="t" r="r" b="b"/>
                <a:pathLst>
                  <a:path w="85689" h="86964">
                    <a:moveTo>
                      <a:pt x="0" y="0"/>
                    </a:moveTo>
                    <a:lnTo>
                      <a:pt x="85689" y="22830"/>
                    </a:lnTo>
                    <a:lnTo>
                      <a:pt x="52139" y="86964"/>
                    </a:lnTo>
                    <a:lnTo>
                      <a:pt x="0" y="728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6" name="object 32"/>
              <p:cNvSpPr/>
              <p:nvPr/>
            </p:nvSpPr>
            <p:spPr>
              <a:xfrm>
                <a:off x="10300330" y="2145804"/>
                <a:ext cx="107686" cy="121852"/>
              </a:xfrm>
              <a:custGeom>
                <a:avLst/>
                <a:gdLst/>
                <a:ahLst/>
                <a:cxnLst/>
                <a:rect l="l" t="t" r="r" b="b"/>
                <a:pathLst>
                  <a:path w="107686" h="121852">
                    <a:moveTo>
                      <a:pt x="0" y="100487"/>
                    </a:moveTo>
                    <a:lnTo>
                      <a:pt x="0" y="0"/>
                    </a:lnTo>
                    <a:lnTo>
                      <a:pt x="107686" y="27698"/>
                    </a:lnTo>
                    <a:lnTo>
                      <a:pt x="107686" y="121852"/>
                    </a:lnTo>
                    <a:lnTo>
                      <a:pt x="0" y="10048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7" name="object 33"/>
              <p:cNvSpPr/>
              <p:nvPr/>
            </p:nvSpPr>
            <p:spPr>
              <a:xfrm>
                <a:off x="10165271" y="2111079"/>
                <a:ext cx="117371" cy="131709"/>
              </a:xfrm>
              <a:custGeom>
                <a:avLst/>
                <a:gdLst/>
                <a:ahLst/>
                <a:cxnLst/>
                <a:rect l="l" t="t" r="r" b="b"/>
                <a:pathLst>
                  <a:path w="117371" h="131709">
                    <a:moveTo>
                      <a:pt x="0" y="108349"/>
                    </a:moveTo>
                    <a:lnTo>
                      <a:pt x="0" y="0"/>
                    </a:lnTo>
                    <a:lnTo>
                      <a:pt x="117371" y="30183"/>
                    </a:lnTo>
                    <a:lnTo>
                      <a:pt x="117371" y="131709"/>
                    </a:lnTo>
                    <a:lnTo>
                      <a:pt x="0" y="108349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8" name="object 34"/>
              <p:cNvSpPr/>
              <p:nvPr/>
            </p:nvSpPr>
            <p:spPr>
              <a:xfrm>
                <a:off x="10025841" y="2075235"/>
                <a:ext cx="121783" cy="140711"/>
              </a:xfrm>
              <a:custGeom>
                <a:avLst/>
                <a:gdLst/>
                <a:ahLst/>
                <a:cxnLst/>
                <a:rect l="l" t="t" r="r" b="b"/>
                <a:pathLst>
                  <a:path w="121783" h="140711">
                    <a:moveTo>
                      <a:pt x="0" y="116516"/>
                    </a:moveTo>
                    <a:lnTo>
                      <a:pt x="0" y="0"/>
                    </a:lnTo>
                    <a:lnTo>
                      <a:pt x="121783" y="31323"/>
                    </a:lnTo>
                    <a:lnTo>
                      <a:pt x="121783" y="140711"/>
                    </a:lnTo>
                    <a:lnTo>
                      <a:pt x="0" y="116516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9" name="object 35"/>
              <p:cNvSpPr/>
              <p:nvPr/>
            </p:nvSpPr>
            <p:spPr>
              <a:xfrm>
                <a:off x="9882862" y="2038453"/>
                <a:ext cx="125312" cy="149794"/>
              </a:xfrm>
              <a:custGeom>
                <a:avLst/>
                <a:gdLst/>
                <a:ahLst/>
                <a:cxnLst/>
                <a:rect l="l" t="t" r="r" b="b"/>
                <a:pathLst>
                  <a:path w="125312" h="149794">
                    <a:moveTo>
                      <a:pt x="0" y="124907"/>
                    </a:moveTo>
                    <a:lnTo>
                      <a:pt x="0" y="0"/>
                    </a:lnTo>
                    <a:lnTo>
                      <a:pt x="125312" y="32260"/>
                    </a:lnTo>
                    <a:lnTo>
                      <a:pt x="125312" y="149794"/>
                    </a:lnTo>
                    <a:lnTo>
                      <a:pt x="0" y="12490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0" name="object 36"/>
              <p:cNvSpPr/>
              <p:nvPr/>
            </p:nvSpPr>
            <p:spPr>
              <a:xfrm>
                <a:off x="9735450" y="2001854"/>
                <a:ext cx="129744" cy="158002"/>
              </a:xfrm>
              <a:custGeom>
                <a:avLst/>
                <a:gdLst/>
                <a:ahLst/>
                <a:cxnLst/>
                <a:rect l="l" t="t" r="r" b="b"/>
                <a:pathLst>
                  <a:path w="129744" h="158002">
                    <a:moveTo>
                      <a:pt x="1764" y="15906"/>
                    </a:moveTo>
                    <a:lnTo>
                      <a:pt x="0" y="7087"/>
                    </a:lnTo>
                    <a:lnTo>
                      <a:pt x="6176" y="0"/>
                    </a:lnTo>
                    <a:lnTo>
                      <a:pt x="15040" y="2545"/>
                    </a:lnTo>
                    <a:lnTo>
                      <a:pt x="129744" y="32056"/>
                    </a:lnTo>
                    <a:lnTo>
                      <a:pt x="129744" y="158002"/>
                    </a:lnTo>
                    <a:lnTo>
                      <a:pt x="17687" y="135721"/>
                    </a:lnTo>
                    <a:lnTo>
                      <a:pt x="6513" y="128352"/>
                    </a:lnTo>
                    <a:lnTo>
                      <a:pt x="1024" y="116415"/>
                    </a:lnTo>
                    <a:lnTo>
                      <a:pt x="1005" y="115986"/>
                    </a:lnTo>
                    <a:lnTo>
                      <a:pt x="1764" y="15906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1" name="object 37"/>
              <p:cNvSpPr/>
              <p:nvPr/>
            </p:nvSpPr>
            <p:spPr>
              <a:xfrm>
                <a:off x="10538644" y="2207107"/>
                <a:ext cx="83842" cy="103033"/>
              </a:xfrm>
              <a:custGeom>
                <a:avLst/>
                <a:gdLst/>
                <a:ahLst/>
                <a:cxnLst/>
                <a:rect l="l" t="t" r="r" b="b"/>
                <a:pathLst>
                  <a:path w="83842" h="103033">
                    <a:moveTo>
                      <a:pt x="0" y="86557"/>
                    </a:moveTo>
                    <a:lnTo>
                      <a:pt x="0" y="0"/>
                    </a:lnTo>
                    <a:lnTo>
                      <a:pt x="83842" y="21568"/>
                    </a:lnTo>
                    <a:lnTo>
                      <a:pt x="82960" y="103033"/>
                    </a:lnTo>
                    <a:lnTo>
                      <a:pt x="0" y="8655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2" name="object 38"/>
              <p:cNvSpPr/>
              <p:nvPr/>
            </p:nvSpPr>
            <p:spPr>
              <a:xfrm>
                <a:off x="10425622" y="2178024"/>
                <a:ext cx="95395" cy="112096"/>
              </a:xfrm>
              <a:custGeom>
                <a:avLst/>
                <a:gdLst/>
                <a:ahLst/>
                <a:cxnLst/>
                <a:rect l="l" t="t" r="r" b="b"/>
                <a:pathLst>
                  <a:path w="95395" h="112096">
                    <a:moveTo>
                      <a:pt x="0" y="93155"/>
                    </a:moveTo>
                    <a:lnTo>
                      <a:pt x="0" y="0"/>
                    </a:lnTo>
                    <a:lnTo>
                      <a:pt x="95395" y="24541"/>
                    </a:lnTo>
                    <a:lnTo>
                      <a:pt x="95395" y="112096"/>
                    </a:lnTo>
                    <a:lnTo>
                      <a:pt x="0" y="93155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3" name="object 39"/>
              <p:cNvSpPr/>
              <p:nvPr/>
            </p:nvSpPr>
            <p:spPr>
              <a:xfrm>
                <a:off x="9528827" y="619066"/>
                <a:ext cx="1878127" cy="2430380"/>
              </a:xfrm>
              <a:custGeom>
                <a:avLst/>
                <a:gdLst/>
                <a:ahLst/>
                <a:cxnLst/>
                <a:rect l="l" t="t" r="r" b="b"/>
                <a:pathLst>
                  <a:path w="1878127" h="2430380">
                    <a:moveTo>
                      <a:pt x="1529170" y="1739986"/>
                    </a:moveTo>
                    <a:lnTo>
                      <a:pt x="1526511" y="1752222"/>
                    </a:lnTo>
                    <a:lnTo>
                      <a:pt x="1527531" y="1622608"/>
                    </a:lnTo>
                    <a:lnTo>
                      <a:pt x="1530095" y="1617854"/>
                    </a:lnTo>
                    <a:lnTo>
                      <a:pt x="1533836" y="1727040"/>
                    </a:lnTo>
                    <a:lnTo>
                      <a:pt x="1529170" y="1739986"/>
                    </a:lnTo>
                    <a:close/>
                  </a:path>
                  <a:path w="1878127" h="2430380">
                    <a:moveTo>
                      <a:pt x="1658548" y="1619431"/>
                    </a:moveTo>
                    <a:lnTo>
                      <a:pt x="1658166" y="1619235"/>
                    </a:lnTo>
                    <a:lnTo>
                      <a:pt x="1649315" y="1615260"/>
                    </a:lnTo>
                    <a:lnTo>
                      <a:pt x="1639978" y="1612394"/>
                    </a:lnTo>
                    <a:lnTo>
                      <a:pt x="1630260" y="1611044"/>
                    </a:lnTo>
                    <a:lnTo>
                      <a:pt x="1620264" y="1611618"/>
                    </a:lnTo>
                    <a:lnTo>
                      <a:pt x="1610094" y="1614522"/>
                    </a:lnTo>
                    <a:lnTo>
                      <a:pt x="1599853" y="1620163"/>
                    </a:lnTo>
                    <a:lnTo>
                      <a:pt x="1589644" y="1628948"/>
                    </a:lnTo>
                    <a:lnTo>
                      <a:pt x="1579572" y="1641283"/>
                    </a:lnTo>
                    <a:lnTo>
                      <a:pt x="1569740" y="1657577"/>
                    </a:lnTo>
                    <a:lnTo>
                      <a:pt x="1570780" y="1567493"/>
                    </a:lnTo>
                    <a:lnTo>
                      <a:pt x="1581599" y="1559821"/>
                    </a:lnTo>
                    <a:lnTo>
                      <a:pt x="1592524" y="1553849"/>
                    </a:lnTo>
                    <a:lnTo>
                      <a:pt x="1603477" y="1549445"/>
                    </a:lnTo>
                    <a:lnTo>
                      <a:pt x="1614382" y="1546474"/>
                    </a:lnTo>
                    <a:lnTo>
                      <a:pt x="1625162" y="1544802"/>
                    </a:lnTo>
                    <a:lnTo>
                      <a:pt x="1635740" y="1544298"/>
                    </a:lnTo>
                    <a:lnTo>
                      <a:pt x="1646039" y="1544826"/>
                    </a:lnTo>
                    <a:lnTo>
                      <a:pt x="1655982" y="1546254"/>
                    </a:lnTo>
                    <a:lnTo>
                      <a:pt x="1665493" y="1548448"/>
                    </a:lnTo>
                    <a:lnTo>
                      <a:pt x="1674494" y="1551275"/>
                    </a:lnTo>
                    <a:lnTo>
                      <a:pt x="1682909" y="1554600"/>
                    </a:lnTo>
                    <a:lnTo>
                      <a:pt x="1690661" y="1558291"/>
                    </a:lnTo>
                    <a:lnTo>
                      <a:pt x="1699928" y="1563606"/>
                    </a:lnTo>
                    <a:lnTo>
                      <a:pt x="1706911" y="1568352"/>
                    </a:lnTo>
                    <a:lnTo>
                      <a:pt x="1713833" y="1573790"/>
                    </a:lnTo>
                    <a:lnTo>
                      <a:pt x="1720563" y="1579929"/>
                    </a:lnTo>
                    <a:lnTo>
                      <a:pt x="1726969" y="1586778"/>
                    </a:lnTo>
                    <a:lnTo>
                      <a:pt x="1732922" y="1594347"/>
                    </a:lnTo>
                    <a:lnTo>
                      <a:pt x="1738289" y="1602645"/>
                    </a:lnTo>
                    <a:lnTo>
                      <a:pt x="1742941" y="1611682"/>
                    </a:lnTo>
                    <a:lnTo>
                      <a:pt x="1746745" y="1621468"/>
                    </a:lnTo>
                    <a:lnTo>
                      <a:pt x="1749571" y="1632011"/>
                    </a:lnTo>
                    <a:lnTo>
                      <a:pt x="1751288" y="1643321"/>
                    </a:lnTo>
                    <a:lnTo>
                      <a:pt x="1751765" y="1655407"/>
                    </a:lnTo>
                    <a:lnTo>
                      <a:pt x="1750870" y="1668280"/>
                    </a:lnTo>
                    <a:lnTo>
                      <a:pt x="1748474" y="1681948"/>
                    </a:lnTo>
                    <a:lnTo>
                      <a:pt x="1744444" y="1696422"/>
                    </a:lnTo>
                    <a:lnTo>
                      <a:pt x="1738650" y="1711709"/>
                    </a:lnTo>
                    <a:lnTo>
                      <a:pt x="1730961" y="1727821"/>
                    </a:lnTo>
                    <a:lnTo>
                      <a:pt x="1725872" y="1737495"/>
                    </a:lnTo>
                    <a:lnTo>
                      <a:pt x="1761350" y="1755825"/>
                    </a:lnTo>
                    <a:lnTo>
                      <a:pt x="1730530" y="1814460"/>
                    </a:lnTo>
                    <a:lnTo>
                      <a:pt x="1695093" y="1796069"/>
                    </a:lnTo>
                    <a:lnTo>
                      <a:pt x="1690209" y="1805356"/>
                    </a:lnTo>
                    <a:lnTo>
                      <a:pt x="1687041" y="1811198"/>
                    </a:lnTo>
                    <a:lnTo>
                      <a:pt x="1677349" y="1826909"/>
                    </a:lnTo>
                    <a:lnTo>
                      <a:pt x="1667243" y="1840379"/>
                    </a:lnTo>
                    <a:lnTo>
                      <a:pt x="1675456" y="1718147"/>
                    </a:lnTo>
                    <a:lnTo>
                      <a:pt x="1677877" y="1713544"/>
                    </a:lnTo>
                    <a:lnTo>
                      <a:pt x="1678684" y="1712024"/>
                    </a:lnTo>
                    <a:lnTo>
                      <a:pt x="1681448" y="1706650"/>
                    </a:lnTo>
                    <a:lnTo>
                      <a:pt x="1684718" y="1699483"/>
                    </a:lnTo>
                    <a:lnTo>
                      <a:pt x="1687906" y="1690870"/>
                    </a:lnTo>
                    <a:lnTo>
                      <a:pt x="1690424" y="1681161"/>
                    </a:lnTo>
                    <a:lnTo>
                      <a:pt x="1691684" y="1670705"/>
                    </a:lnTo>
                    <a:lnTo>
                      <a:pt x="1691099" y="1659850"/>
                    </a:lnTo>
                    <a:lnTo>
                      <a:pt x="1688080" y="1648947"/>
                    </a:lnTo>
                    <a:lnTo>
                      <a:pt x="1682041" y="1638343"/>
                    </a:lnTo>
                    <a:lnTo>
                      <a:pt x="1672393" y="1628388"/>
                    </a:lnTo>
                    <a:lnTo>
                      <a:pt x="1658548" y="1619431"/>
                    </a:lnTo>
                    <a:close/>
                  </a:path>
                  <a:path w="1878127" h="2430380">
                    <a:moveTo>
                      <a:pt x="1670092" y="1100206"/>
                    </a:moveTo>
                    <a:lnTo>
                      <a:pt x="1682607" y="1096742"/>
                    </a:lnTo>
                    <a:lnTo>
                      <a:pt x="1695249" y="1094238"/>
                    </a:lnTo>
                    <a:lnTo>
                      <a:pt x="1707883" y="1092626"/>
                    </a:lnTo>
                    <a:lnTo>
                      <a:pt x="1720373" y="1091836"/>
                    </a:lnTo>
                    <a:lnTo>
                      <a:pt x="1732582" y="1091799"/>
                    </a:lnTo>
                    <a:lnTo>
                      <a:pt x="1739349" y="1092089"/>
                    </a:lnTo>
                    <a:lnTo>
                      <a:pt x="1751586" y="1093180"/>
                    </a:lnTo>
                    <a:lnTo>
                      <a:pt x="1763980" y="1095058"/>
                    </a:lnTo>
                    <a:lnTo>
                      <a:pt x="1776395" y="1097783"/>
                    </a:lnTo>
                    <a:lnTo>
                      <a:pt x="1788697" y="1101416"/>
                    </a:lnTo>
                    <a:lnTo>
                      <a:pt x="1800749" y="1106017"/>
                    </a:lnTo>
                    <a:lnTo>
                      <a:pt x="1812417" y="1111645"/>
                    </a:lnTo>
                    <a:lnTo>
                      <a:pt x="1823565" y="1118360"/>
                    </a:lnTo>
                    <a:lnTo>
                      <a:pt x="1834056" y="1126223"/>
                    </a:lnTo>
                    <a:lnTo>
                      <a:pt x="1843757" y="1135294"/>
                    </a:lnTo>
                    <a:lnTo>
                      <a:pt x="1852531" y="1145632"/>
                    </a:lnTo>
                    <a:lnTo>
                      <a:pt x="1860243" y="1157298"/>
                    </a:lnTo>
                    <a:lnTo>
                      <a:pt x="1866757" y="1170351"/>
                    </a:lnTo>
                    <a:lnTo>
                      <a:pt x="1871938" y="1184852"/>
                    </a:lnTo>
                    <a:lnTo>
                      <a:pt x="1875650" y="1200861"/>
                    </a:lnTo>
                    <a:lnTo>
                      <a:pt x="1877758" y="1218438"/>
                    </a:lnTo>
                    <a:lnTo>
                      <a:pt x="1878127" y="1237642"/>
                    </a:lnTo>
                    <a:lnTo>
                      <a:pt x="1877752" y="1245788"/>
                    </a:lnTo>
                    <a:lnTo>
                      <a:pt x="1875967" y="1262246"/>
                    </a:lnTo>
                    <a:lnTo>
                      <a:pt x="1872884" y="1277545"/>
                    </a:lnTo>
                    <a:lnTo>
                      <a:pt x="1868560" y="1291694"/>
                    </a:lnTo>
                    <a:lnTo>
                      <a:pt x="1863050" y="1304705"/>
                    </a:lnTo>
                    <a:lnTo>
                      <a:pt x="1856412" y="1316585"/>
                    </a:lnTo>
                    <a:lnTo>
                      <a:pt x="1848700" y="1327345"/>
                    </a:lnTo>
                    <a:lnTo>
                      <a:pt x="1839972" y="1336995"/>
                    </a:lnTo>
                    <a:lnTo>
                      <a:pt x="1830283" y="1345544"/>
                    </a:lnTo>
                    <a:lnTo>
                      <a:pt x="1819690" y="1353002"/>
                    </a:lnTo>
                    <a:lnTo>
                      <a:pt x="1808248" y="1359378"/>
                    </a:lnTo>
                    <a:lnTo>
                      <a:pt x="1796014" y="1364682"/>
                    </a:lnTo>
                    <a:lnTo>
                      <a:pt x="1783044" y="1368924"/>
                    </a:lnTo>
                    <a:lnTo>
                      <a:pt x="1769395" y="1372113"/>
                    </a:lnTo>
                    <a:lnTo>
                      <a:pt x="1755121" y="1374259"/>
                    </a:lnTo>
                    <a:lnTo>
                      <a:pt x="1740281" y="1375372"/>
                    </a:lnTo>
                    <a:lnTo>
                      <a:pt x="1724928" y="1375462"/>
                    </a:lnTo>
                    <a:lnTo>
                      <a:pt x="1717005" y="1375121"/>
                    </a:lnTo>
                    <a:lnTo>
                      <a:pt x="1702004" y="1373708"/>
                    </a:lnTo>
                    <a:lnTo>
                      <a:pt x="1687594" y="1371303"/>
                    </a:lnTo>
                    <a:lnTo>
                      <a:pt x="1673831" y="1367897"/>
                    </a:lnTo>
                    <a:lnTo>
                      <a:pt x="1660770" y="1363484"/>
                    </a:lnTo>
                    <a:lnTo>
                      <a:pt x="1648469" y="1358058"/>
                    </a:lnTo>
                    <a:lnTo>
                      <a:pt x="1636983" y="1351613"/>
                    </a:lnTo>
                    <a:lnTo>
                      <a:pt x="1626369" y="1344143"/>
                    </a:lnTo>
                    <a:lnTo>
                      <a:pt x="1634294" y="1231146"/>
                    </a:lnTo>
                    <a:lnTo>
                      <a:pt x="1634605" y="1241367"/>
                    </a:lnTo>
                    <a:lnTo>
                      <a:pt x="1638415" y="1258677"/>
                    </a:lnTo>
                    <a:lnTo>
                      <a:pt x="1645776" y="1272462"/>
                    </a:lnTo>
                    <a:lnTo>
                      <a:pt x="1655855" y="1283125"/>
                    </a:lnTo>
                    <a:lnTo>
                      <a:pt x="1667822" y="1291071"/>
                    </a:lnTo>
                    <a:lnTo>
                      <a:pt x="1680845" y="1296701"/>
                    </a:lnTo>
                    <a:lnTo>
                      <a:pt x="1694094" y="1300420"/>
                    </a:lnTo>
                    <a:lnTo>
                      <a:pt x="1706736" y="1302631"/>
                    </a:lnTo>
                    <a:lnTo>
                      <a:pt x="1717941" y="1303736"/>
                    </a:lnTo>
                    <a:lnTo>
                      <a:pt x="1726878" y="1304139"/>
                    </a:lnTo>
                    <a:lnTo>
                      <a:pt x="1740130" y="1304133"/>
                    </a:lnTo>
                    <a:lnTo>
                      <a:pt x="1752365" y="1303306"/>
                    </a:lnTo>
                    <a:lnTo>
                      <a:pt x="1765722" y="1301244"/>
                    </a:lnTo>
                    <a:lnTo>
                      <a:pt x="1779376" y="1297470"/>
                    </a:lnTo>
                    <a:lnTo>
                      <a:pt x="1792503" y="1291503"/>
                    </a:lnTo>
                    <a:lnTo>
                      <a:pt x="1804277" y="1282867"/>
                    </a:lnTo>
                    <a:lnTo>
                      <a:pt x="1813874" y="1271083"/>
                    </a:lnTo>
                    <a:lnTo>
                      <a:pt x="1820469" y="1255672"/>
                    </a:lnTo>
                    <a:lnTo>
                      <a:pt x="1823237" y="1236156"/>
                    </a:lnTo>
                    <a:lnTo>
                      <a:pt x="1823212" y="1230010"/>
                    </a:lnTo>
                    <a:lnTo>
                      <a:pt x="1821667" y="1216850"/>
                    </a:lnTo>
                    <a:lnTo>
                      <a:pt x="1818019" y="1205035"/>
                    </a:lnTo>
                    <a:lnTo>
                      <a:pt x="1812235" y="1194603"/>
                    </a:lnTo>
                    <a:lnTo>
                      <a:pt x="1804278" y="1185591"/>
                    </a:lnTo>
                    <a:lnTo>
                      <a:pt x="1794115" y="1178036"/>
                    </a:lnTo>
                    <a:lnTo>
                      <a:pt x="1781709" y="1171974"/>
                    </a:lnTo>
                    <a:lnTo>
                      <a:pt x="1767027" y="1167443"/>
                    </a:lnTo>
                    <a:lnTo>
                      <a:pt x="1750034" y="1164480"/>
                    </a:lnTo>
                    <a:lnTo>
                      <a:pt x="1730694" y="1163122"/>
                    </a:lnTo>
                    <a:lnTo>
                      <a:pt x="1720019" y="1163085"/>
                    </a:lnTo>
                    <a:lnTo>
                      <a:pt x="1699914" y="1164629"/>
                    </a:lnTo>
                    <a:lnTo>
                      <a:pt x="1682978" y="1168195"/>
                    </a:lnTo>
                    <a:lnTo>
                      <a:pt x="1668987" y="1173560"/>
                    </a:lnTo>
                    <a:lnTo>
                      <a:pt x="1657716" y="1180504"/>
                    </a:lnTo>
                    <a:lnTo>
                      <a:pt x="1657841" y="1104700"/>
                    </a:lnTo>
                    <a:lnTo>
                      <a:pt x="1670092" y="1100206"/>
                    </a:lnTo>
                    <a:close/>
                  </a:path>
                  <a:path w="1878127" h="2430380">
                    <a:moveTo>
                      <a:pt x="1634673" y="1117052"/>
                    </a:moveTo>
                    <a:lnTo>
                      <a:pt x="1645989" y="1110292"/>
                    </a:lnTo>
                    <a:lnTo>
                      <a:pt x="1657841" y="1104700"/>
                    </a:lnTo>
                    <a:lnTo>
                      <a:pt x="1657716" y="1180504"/>
                    </a:lnTo>
                    <a:lnTo>
                      <a:pt x="1648940" y="1188805"/>
                    </a:lnTo>
                    <a:lnTo>
                      <a:pt x="1642434" y="1198241"/>
                    </a:lnTo>
                    <a:lnTo>
                      <a:pt x="1637974" y="1208591"/>
                    </a:lnTo>
                    <a:lnTo>
                      <a:pt x="1635336" y="1219633"/>
                    </a:lnTo>
                    <a:lnTo>
                      <a:pt x="1634294" y="1231146"/>
                    </a:lnTo>
                    <a:lnTo>
                      <a:pt x="1626369" y="1344143"/>
                    </a:lnTo>
                    <a:lnTo>
                      <a:pt x="1616683" y="1335639"/>
                    </a:lnTo>
                    <a:lnTo>
                      <a:pt x="1607982" y="1326097"/>
                    </a:lnTo>
                    <a:lnTo>
                      <a:pt x="1600321" y="1315510"/>
                    </a:lnTo>
                    <a:lnTo>
                      <a:pt x="1593757" y="1303872"/>
                    </a:lnTo>
                    <a:lnTo>
                      <a:pt x="1588347" y="1291175"/>
                    </a:lnTo>
                    <a:lnTo>
                      <a:pt x="1584146" y="1277414"/>
                    </a:lnTo>
                    <a:lnTo>
                      <a:pt x="1581211" y="1262582"/>
                    </a:lnTo>
                    <a:lnTo>
                      <a:pt x="1579598" y="1246672"/>
                    </a:lnTo>
                    <a:lnTo>
                      <a:pt x="1579363" y="1229679"/>
                    </a:lnTo>
                    <a:lnTo>
                      <a:pt x="1579741" y="1221466"/>
                    </a:lnTo>
                    <a:lnTo>
                      <a:pt x="1581877" y="1202876"/>
                    </a:lnTo>
                    <a:lnTo>
                      <a:pt x="1585637" y="1186006"/>
                    </a:lnTo>
                    <a:lnTo>
                      <a:pt x="1590885" y="1170788"/>
                    </a:lnTo>
                    <a:lnTo>
                      <a:pt x="1597484" y="1157153"/>
                    </a:lnTo>
                    <a:lnTo>
                      <a:pt x="1605298" y="1145030"/>
                    </a:lnTo>
                    <a:lnTo>
                      <a:pt x="1614192" y="1134352"/>
                    </a:lnTo>
                    <a:lnTo>
                      <a:pt x="1624029" y="1125049"/>
                    </a:lnTo>
                    <a:lnTo>
                      <a:pt x="1634673" y="1117052"/>
                    </a:lnTo>
                    <a:close/>
                  </a:path>
                  <a:path w="1878127" h="2430380">
                    <a:moveTo>
                      <a:pt x="1781624" y="761965"/>
                    </a:moveTo>
                    <a:lnTo>
                      <a:pt x="1784979" y="769669"/>
                    </a:lnTo>
                    <a:lnTo>
                      <a:pt x="1789575" y="781996"/>
                    </a:lnTo>
                    <a:lnTo>
                      <a:pt x="1793108" y="794251"/>
                    </a:lnTo>
                    <a:lnTo>
                      <a:pt x="1795456" y="806358"/>
                    </a:lnTo>
                    <a:lnTo>
                      <a:pt x="1796494" y="818238"/>
                    </a:lnTo>
                    <a:lnTo>
                      <a:pt x="1796097" y="829815"/>
                    </a:lnTo>
                    <a:lnTo>
                      <a:pt x="1794142" y="841009"/>
                    </a:lnTo>
                    <a:lnTo>
                      <a:pt x="1790504" y="851745"/>
                    </a:lnTo>
                    <a:lnTo>
                      <a:pt x="1785058" y="861943"/>
                    </a:lnTo>
                    <a:lnTo>
                      <a:pt x="1777681" y="871527"/>
                    </a:lnTo>
                    <a:lnTo>
                      <a:pt x="1768249" y="880418"/>
                    </a:lnTo>
                    <a:lnTo>
                      <a:pt x="1756636" y="888539"/>
                    </a:lnTo>
                    <a:lnTo>
                      <a:pt x="1742719" y="895813"/>
                    </a:lnTo>
                    <a:lnTo>
                      <a:pt x="1732937" y="899825"/>
                    </a:lnTo>
                    <a:lnTo>
                      <a:pt x="1717761" y="904331"/>
                    </a:lnTo>
                    <a:lnTo>
                      <a:pt x="1703772" y="906415"/>
                    </a:lnTo>
                    <a:lnTo>
                      <a:pt x="1690927" y="906337"/>
                    </a:lnTo>
                    <a:lnTo>
                      <a:pt x="1679848" y="831981"/>
                    </a:lnTo>
                    <a:lnTo>
                      <a:pt x="1689564" y="835272"/>
                    </a:lnTo>
                    <a:lnTo>
                      <a:pt x="1700446" y="834995"/>
                    </a:lnTo>
                    <a:lnTo>
                      <a:pt x="1712617" y="831068"/>
                    </a:lnTo>
                    <a:lnTo>
                      <a:pt x="1718146" y="828222"/>
                    </a:lnTo>
                    <a:lnTo>
                      <a:pt x="1728767" y="819373"/>
                    </a:lnTo>
                    <a:lnTo>
                      <a:pt x="1733861" y="809491"/>
                    </a:lnTo>
                    <a:lnTo>
                      <a:pt x="1734798" y="799238"/>
                    </a:lnTo>
                    <a:lnTo>
                      <a:pt x="1732942" y="789274"/>
                    </a:lnTo>
                    <a:lnTo>
                      <a:pt x="1729661" y="780261"/>
                    </a:lnTo>
                    <a:lnTo>
                      <a:pt x="1726324" y="772861"/>
                    </a:lnTo>
                    <a:lnTo>
                      <a:pt x="1704717" y="725814"/>
                    </a:lnTo>
                    <a:lnTo>
                      <a:pt x="1635997" y="756833"/>
                    </a:lnTo>
                    <a:lnTo>
                      <a:pt x="1586011" y="779439"/>
                    </a:lnTo>
                    <a:lnTo>
                      <a:pt x="1497408" y="819439"/>
                    </a:lnTo>
                    <a:lnTo>
                      <a:pt x="1469830" y="759215"/>
                    </a:lnTo>
                    <a:lnTo>
                      <a:pt x="1727124" y="643025"/>
                    </a:lnTo>
                    <a:lnTo>
                      <a:pt x="1781624" y="761965"/>
                    </a:lnTo>
                    <a:close/>
                  </a:path>
                  <a:path w="1878127" h="2430380">
                    <a:moveTo>
                      <a:pt x="1635997" y="756833"/>
                    </a:moveTo>
                    <a:lnTo>
                      <a:pt x="1657542" y="803940"/>
                    </a:lnTo>
                    <a:lnTo>
                      <a:pt x="1663417" y="815019"/>
                    </a:lnTo>
                    <a:lnTo>
                      <a:pt x="1671174" y="825203"/>
                    </a:lnTo>
                    <a:lnTo>
                      <a:pt x="1679848" y="831981"/>
                    </a:lnTo>
                    <a:lnTo>
                      <a:pt x="1690927" y="906337"/>
                    </a:lnTo>
                    <a:lnTo>
                      <a:pt x="1679179" y="904355"/>
                    </a:lnTo>
                    <a:lnTo>
                      <a:pt x="1668485" y="900727"/>
                    </a:lnTo>
                    <a:lnTo>
                      <a:pt x="1658799" y="895713"/>
                    </a:lnTo>
                    <a:lnTo>
                      <a:pt x="1650077" y="889571"/>
                    </a:lnTo>
                    <a:lnTo>
                      <a:pt x="1642275" y="882559"/>
                    </a:lnTo>
                    <a:lnTo>
                      <a:pt x="1635346" y="874936"/>
                    </a:lnTo>
                    <a:lnTo>
                      <a:pt x="1629248" y="866961"/>
                    </a:lnTo>
                    <a:lnTo>
                      <a:pt x="1623934" y="858892"/>
                    </a:lnTo>
                    <a:lnTo>
                      <a:pt x="1619361" y="850988"/>
                    </a:lnTo>
                    <a:lnTo>
                      <a:pt x="1615483" y="843508"/>
                    </a:lnTo>
                    <a:lnTo>
                      <a:pt x="1612256" y="836710"/>
                    </a:lnTo>
                    <a:lnTo>
                      <a:pt x="1586011" y="779439"/>
                    </a:lnTo>
                    <a:lnTo>
                      <a:pt x="1635997" y="756833"/>
                    </a:lnTo>
                    <a:close/>
                  </a:path>
                  <a:path w="1878127" h="2430380">
                    <a:moveTo>
                      <a:pt x="1389558" y="630948"/>
                    </a:moveTo>
                    <a:lnTo>
                      <a:pt x="1341255" y="585347"/>
                    </a:lnTo>
                    <a:lnTo>
                      <a:pt x="1498168" y="421459"/>
                    </a:lnTo>
                    <a:lnTo>
                      <a:pt x="1420891" y="348547"/>
                    </a:lnTo>
                    <a:lnTo>
                      <a:pt x="1263958" y="512476"/>
                    </a:lnTo>
                    <a:lnTo>
                      <a:pt x="1215696" y="466896"/>
                    </a:lnTo>
                    <a:lnTo>
                      <a:pt x="1410426" y="263497"/>
                    </a:lnTo>
                    <a:lnTo>
                      <a:pt x="1584329" y="427508"/>
                    </a:lnTo>
                    <a:lnTo>
                      <a:pt x="1389558" y="630948"/>
                    </a:lnTo>
                    <a:close/>
                  </a:path>
                  <a:path w="1878127" h="2430380">
                    <a:moveTo>
                      <a:pt x="971982" y="265738"/>
                    </a:moveTo>
                    <a:lnTo>
                      <a:pt x="975979" y="276384"/>
                    </a:lnTo>
                    <a:lnTo>
                      <a:pt x="981766" y="285955"/>
                    </a:lnTo>
                    <a:lnTo>
                      <a:pt x="989373" y="294322"/>
                    </a:lnTo>
                    <a:lnTo>
                      <a:pt x="998832" y="301359"/>
                    </a:lnTo>
                    <a:lnTo>
                      <a:pt x="1010173" y="306939"/>
                    </a:lnTo>
                    <a:lnTo>
                      <a:pt x="1018020" y="309582"/>
                    </a:lnTo>
                    <a:lnTo>
                      <a:pt x="1032501" y="311989"/>
                    </a:lnTo>
                    <a:lnTo>
                      <a:pt x="1045254" y="311055"/>
                    </a:lnTo>
                    <a:lnTo>
                      <a:pt x="1056329" y="307452"/>
                    </a:lnTo>
                    <a:lnTo>
                      <a:pt x="1065775" y="301848"/>
                    </a:lnTo>
                    <a:lnTo>
                      <a:pt x="1073643" y="294913"/>
                    </a:lnTo>
                    <a:lnTo>
                      <a:pt x="1079983" y="287317"/>
                    </a:lnTo>
                    <a:lnTo>
                      <a:pt x="1084844" y="279729"/>
                    </a:lnTo>
                    <a:lnTo>
                      <a:pt x="1146484" y="303884"/>
                    </a:lnTo>
                    <a:lnTo>
                      <a:pt x="1137949" y="318223"/>
                    </a:lnTo>
                    <a:lnTo>
                      <a:pt x="1126564" y="332938"/>
                    </a:lnTo>
                    <a:lnTo>
                      <a:pt x="1112208" y="346593"/>
                    </a:lnTo>
                    <a:lnTo>
                      <a:pt x="1103840" y="352646"/>
                    </a:lnTo>
                    <a:lnTo>
                      <a:pt x="1094638" y="357981"/>
                    </a:lnTo>
                    <a:lnTo>
                      <a:pt x="1084574" y="362448"/>
                    </a:lnTo>
                    <a:lnTo>
                      <a:pt x="1073616" y="365895"/>
                    </a:lnTo>
                    <a:lnTo>
                      <a:pt x="1061734" y="368172"/>
                    </a:lnTo>
                    <a:lnTo>
                      <a:pt x="1048899" y="369127"/>
                    </a:lnTo>
                    <a:lnTo>
                      <a:pt x="1035079" y="368610"/>
                    </a:lnTo>
                    <a:lnTo>
                      <a:pt x="1020246" y="366469"/>
                    </a:lnTo>
                    <a:lnTo>
                      <a:pt x="1004369" y="362554"/>
                    </a:lnTo>
                    <a:lnTo>
                      <a:pt x="987417" y="356714"/>
                    </a:lnTo>
                    <a:lnTo>
                      <a:pt x="976457" y="352089"/>
                    </a:lnTo>
                    <a:lnTo>
                      <a:pt x="966392" y="347187"/>
                    </a:lnTo>
                    <a:lnTo>
                      <a:pt x="956752" y="341780"/>
                    </a:lnTo>
                    <a:lnTo>
                      <a:pt x="947599" y="335853"/>
                    </a:lnTo>
                    <a:lnTo>
                      <a:pt x="938996" y="329388"/>
                    </a:lnTo>
                    <a:lnTo>
                      <a:pt x="931006" y="322369"/>
                    </a:lnTo>
                    <a:lnTo>
                      <a:pt x="923692" y="314779"/>
                    </a:lnTo>
                    <a:lnTo>
                      <a:pt x="917116" y="306600"/>
                    </a:lnTo>
                    <a:lnTo>
                      <a:pt x="911341" y="297818"/>
                    </a:lnTo>
                    <a:lnTo>
                      <a:pt x="906429" y="288413"/>
                    </a:lnTo>
                    <a:lnTo>
                      <a:pt x="902444" y="278371"/>
                    </a:lnTo>
                    <a:lnTo>
                      <a:pt x="899448" y="267674"/>
                    </a:lnTo>
                    <a:lnTo>
                      <a:pt x="897503" y="256305"/>
                    </a:lnTo>
                    <a:lnTo>
                      <a:pt x="896673" y="244248"/>
                    </a:lnTo>
                    <a:lnTo>
                      <a:pt x="897020" y="231486"/>
                    </a:lnTo>
                    <a:lnTo>
                      <a:pt x="898607" y="218002"/>
                    </a:lnTo>
                    <a:lnTo>
                      <a:pt x="901496" y="203779"/>
                    </a:lnTo>
                    <a:lnTo>
                      <a:pt x="905751" y="188800"/>
                    </a:lnTo>
                    <a:lnTo>
                      <a:pt x="911434" y="173050"/>
                    </a:lnTo>
                    <a:lnTo>
                      <a:pt x="919998" y="153677"/>
                    </a:lnTo>
                    <a:lnTo>
                      <a:pt x="929199" y="136739"/>
                    </a:lnTo>
                    <a:lnTo>
                      <a:pt x="938939" y="122087"/>
                    </a:lnTo>
                    <a:lnTo>
                      <a:pt x="949125" y="109574"/>
                    </a:lnTo>
                    <a:lnTo>
                      <a:pt x="959661" y="99053"/>
                    </a:lnTo>
                    <a:lnTo>
                      <a:pt x="970451" y="90376"/>
                    </a:lnTo>
                    <a:lnTo>
                      <a:pt x="981400" y="83395"/>
                    </a:lnTo>
                    <a:lnTo>
                      <a:pt x="992413" y="77962"/>
                    </a:lnTo>
                    <a:lnTo>
                      <a:pt x="1003394" y="73930"/>
                    </a:lnTo>
                    <a:lnTo>
                      <a:pt x="1014249" y="71152"/>
                    </a:lnTo>
                    <a:lnTo>
                      <a:pt x="1024882" y="69479"/>
                    </a:lnTo>
                    <a:lnTo>
                      <a:pt x="1035197" y="68764"/>
                    </a:lnTo>
                    <a:lnTo>
                      <a:pt x="1045100" y="68859"/>
                    </a:lnTo>
                    <a:lnTo>
                      <a:pt x="1063286" y="70890"/>
                    </a:lnTo>
                    <a:lnTo>
                      <a:pt x="1078677" y="74391"/>
                    </a:lnTo>
                    <a:lnTo>
                      <a:pt x="1090512" y="78179"/>
                    </a:lnTo>
                    <a:lnTo>
                      <a:pt x="1114332" y="88543"/>
                    </a:lnTo>
                    <a:lnTo>
                      <a:pt x="1130051" y="97622"/>
                    </a:lnTo>
                    <a:lnTo>
                      <a:pt x="1143311" y="107369"/>
                    </a:lnTo>
                    <a:lnTo>
                      <a:pt x="1154282" y="117658"/>
                    </a:lnTo>
                    <a:lnTo>
                      <a:pt x="1163133" y="128362"/>
                    </a:lnTo>
                    <a:lnTo>
                      <a:pt x="1170032" y="139355"/>
                    </a:lnTo>
                    <a:lnTo>
                      <a:pt x="1175149" y="150510"/>
                    </a:lnTo>
                    <a:lnTo>
                      <a:pt x="1178654" y="161702"/>
                    </a:lnTo>
                    <a:lnTo>
                      <a:pt x="1180716" y="172803"/>
                    </a:lnTo>
                    <a:lnTo>
                      <a:pt x="1181503" y="183689"/>
                    </a:lnTo>
                    <a:lnTo>
                      <a:pt x="1181185" y="194231"/>
                    </a:lnTo>
                    <a:lnTo>
                      <a:pt x="1179931" y="204305"/>
                    </a:lnTo>
                    <a:lnTo>
                      <a:pt x="1175294" y="222540"/>
                    </a:lnTo>
                    <a:lnTo>
                      <a:pt x="1114474" y="198671"/>
                    </a:lnTo>
                    <a:lnTo>
                      <a:pt x="1114889" y="196974"/>
                    </a:lnTo>
                    <a:lnTo>
                      <a:pt x="1116855" y="179632"/>
                    </a:lnTo>
                    <a:lnTo>
                      <a:pt x="1114546" y="165533"/>
                    </a:lnTo>
                    <a:lnTo>
                      <a:pt x="1109073" y="154335"/>
                    </a:lnTo>
                    <a:lnTo>
                      <a:pt x="1101541" y="145697"/>
                    </a:lnTo>
                    <a:lnTo>
                      <a:pt x="1093061" y="139277"/>
                    </a:lnTo>
                    <a:lnTo>
                      <a:pt x="1084738" y="134734"/>
                    </a:lnTo>
                    <a:lnTo>
                      <a:pt x="1077682" y="131727"/>
                    </a:lnTo>
                    <a:lnTo>
                      <a:pt x="1070136" y="129171"/>
                    </a:lnTo>
                    <a:lnTo>
                      <a:pt x="1063627" y="127706"/>
                    </a:lnTo>
                    <a:lnTo>
                      <a:pt x="1056015" y="126891"/>
                    </a:lnTo>
                    <a:lnTo>
                      <a:pt x="1047499" y="127169"/>
                    </a:lnTo>
                    <a:lnTo>
                      <a:pt x="1038277" y="128984"/>
                    </a:lnTo>
                    <a:lnTo>
                      <a:pt x="1028547" y="132779"/>
                    </a:lnTo>
                    <a:lnTo>
                      <a:pt x="1018507" y="139000"/>
                    </a:lnTo>
                    <a:lnTo>
                      <a:pt x="1008355" y="148088"/>
                    </a:lnTo>
                    <a:lnTo>
                      <a:pt x="998289" y="160489"/>
                    </a:lnTo>
                    <a:lnTo>
                      <a:pt x="988508" y="176645"/>
                    </a:lnTo>
                    <a:lnTo>
                      <a:pt x="979209" y="197001"/>
                    </a:lnTo>
                    <a:lnTo>
                      <a:pt x="973265" y="214931"/>
                    </a:lnTo>
                    <a:lnTo>
                      <a:pt x="970415" y="228612"/>
                    </a:lnTo>
                    <a:lnTo>
                      <a:pt x="969231" y="241725"/>
                    </a:lnTo>
                    <a:lnTo>
                      <a:pt x="969743" y="254142"/>
                    </a:lnTo>
                    <a:lnTo>
                      <a:pt x="971982" y="265738"/>
                    </a:lnTo>
                    <a:close/>
                  </a:path>
                  <a:path w="1878127" h="2430380">
                    <a:moveTo>
                      <a:pt x="660542" y="16580"/>
                    </a:moveTo>
                    <a:lnTo>
                      <a:pt x="671501" y="23381"/>
                    </a:lnTo>
                    <a:lnTo>
                      <a:pt x="681482" y="31220"/>
                    </a:lnTo>
                    <a:lnTo>
                      <a:pt x="690491" y="40045"/>
                    </a:lnTo>
                    <a:lnTo>
                      <a:pt x="698532" y="49804"/>
                    </a:lnTo>
                    <a:lnTo>
                      <a:pt x="705610" y="60444"/>
                    </a:lnTo>
                    <a:lnTo>
                      <a:pt x="711729" y="71912"/>
                    </a:lnTo>
                    <a:lnTo>
                      <a:pt x="716893" y="84155"/>
                    </a:lnTo>
                    <a:lnTo>
                      <a:pt x="721107" y="97122"/>
                    </a:lnTo>
                    <a:lnTo>
                      <a:pt x="724375" y="110758"/>
                    </a:lnTo>
                    <a:lnTo>
                      <a:pt x="726702" y="125013"/>
                    </a:lnTo>
                    <a:lnTo>
                      <a:pt x="728092" y="139832"/>
                    </a:lnTo>
                    <a:lnTo>
                      <a:pt x="728503" y="151214"/>
                    </a:lnTo>
                    <a:lnTo>
                      <a:pt x="728157" y="165848"/>
                    </a:lnTo>
                    <a:lnTo>
                      <a:pt x="726791" y="179989"/>
                    </a:lnTo>
                    <a:lnTo>
                      <a:pt x="724394" y="193583"/>
                    </a:lnTo>
                    <a:lnTo>
                      <a:pt x="720954" y="206578"/>
                    </a:lnTo>
                    <a:lnTo>
                      <a:pt x="716462" y="218920"/>
                    </a:lnTo>
                    <a:lnTo>
                      <a:pt x="710905" y="230558"/>
                    </a:lnTo>
                    <a:lnTo>
                      <a:pt x="704273" y="241438"/>
                    </a:lnTo>
                    <a:lnTo>
                      <a:pt x="696554" y="251507"/>
                    </a:lnTo>
                    <a:lnTo>
                      <a:pt x="687739" y="260712"/>
                    </a:lnTo>
                    <a:lnTo>
                      <a:pt x="677815" y="269001"/>
                    </a:lnTo>
                    <a:lnTo>
                      <a:pt x="666773" y="276321"/>
                    </a:lnTo>
                    <a:lnTo>
                      <a:pt x="654600" y="282619"/>
                    </a:lnTo>
                    <a:lnTo>
                      <a:pt x="641286" y="287842"/>
                    </a:lnTo>
                    <a:lnTo>
                      <a:pt x="626820" y="291936"/>
                    </a:lnTo>
                    <a:lnTo>
                      <a:pt x="611190" y="294851"/>
                    </a:lnTo>
                    <a:lnTo>
                      <a:pt x="594387" y="296532"/>
                    </a:lnTo>
                    <a:lnTo>
                      <a:pt x="576183" y="296841"/>
                    </a:lnTo>
                    <a:lnTo>
                      <a:pt x="558725" y="295490"/>
                    </a:lnTo>
                    <a:lnTo>
                      <a:pt x="542725" y="292560"/>
                    </a:lnTo>
                    <a:lnTo>
                      <a:pt x="528130" y="288177"/>
                    </a:lnTo>
                    <a:lnTo>
                      <a:pt x="514888" y="282470"/>
                    </a:lnTo>
                    <a:lnTo>
                      <a:pt x="502948" y="275564"/>
                    </a:lnTo>
                    <a:lnTo>
                      <a:pt x="492258" y="267589"/>
                    </a:lnTo>
                    <a:lnTo>
                      <a:pt x="482765" y="258670"/>
                    </a:lnTo>
                    <a:lnTo>
                      <a:pt x="474418" y="248936"/>
                    </a:lnTo>
                    <a:lnTo>
                      <a:pt x="467165" y="238513"/>
                    </a:lnTo>
                    <a:lnTo>
                      <a:pt x="460955" y="227530"/>
                    </a:lnTo>
                    <a:lnTo>
                      <a:pt x="455734" y="216113"/>
                    </a:lnTo>
                    <a:lnTo>
                      <a:pt x="451452" y="204390"/>
                    </a:lnTo>
                    <a:lnTo>
                      <a:pt x="448055" y="192488"/>
                    </a:lnTo>
                    <a:lnTo>
                      <a:pt x="445494" y="180534"/>
                    </a:lnTo>
                    <a:lnTo>
                      <a:pt x="443715" y="168656"/>
                    </a:lnTo>
                    <a:lnTo>
                      <a:pt x="442666" y="156981"/>
                    </a:lnTo>
                    <a:lnTo>
                      <a:pt x="442349" y="149531"/>
                    </a:lnTo>
                    <a:lnTo>
                      <a:pt x="442422" y="137371"/>
                    </a:lnTo>
                    <a:lnTo>
                      <a:pt x="443271" y="124996"/>
                    </a:lnTo>
                    <a:lnTo>
                      <a:pt x="444966" y="112532"/>
                    </a:lnTo>
                    <a:lnTo>
                      <a:pt x="447579" y="100108"/>
                    </a:lnTo>
                    <a:lnTo>
                      <a:pt x="451180" y="87851"/>
                    </a:lnTo>
                    <a:lnTo>
                      <a:pt x="455841" y="75886"/>
                    </a:lnTo>
                    <a:lnTo>
                      <a:pt x="461632" y="64343"/>
                    </a:lnTo>
                    <a:lnTo>
                      <a:pt x="468626" y="53348"/>
                    </a:lnTo>
                    <a:lnTo>
                      <a:pt x="476891" y="43028"/>
                    </a:lnTo>
                    <a:lnTo>
                      <a:pt x="486501" y="33511"/>
                    </a:lnTo>
                    <a:lnTo>
                      <a:pt x="497525" y="24923"/>
                    </a:lnTo>
                    <a:lnTo>
                      <a:pt x="510035" y="17393"/>
                    </a:lnTo>
                    <a:lnTo>
                      <a:pt x="524101" y="11046"/>
                    </a:lnTo>
                    <a:lnTo>
                      <a:pt x="539795" y="6011"/>
                    </a:lnTo>
                    <a:lnTo>
                      <a:pt x="529834" y="78877"/>
                    </a:lnTo>
                    <a:lnTo>
                      <a:pt x="523405" y="89555"/>
                    </a:lnTo>
                    <a:lnTo>
                      <a:pt x="518610" y="102243"/>
                    </a:lnTo>
                    <a:lnTo>
                      <a:pt x="515487" y="116974"/>
                    </a:lnTo>
                    <a:lnTo>
                      <a:pt x="514072" y="133777"/>
                    </a:lnTo>
                    <a:lnTo>
                      <a:pt x="514402" y="152684"/>
                    </a:lnTo>
                    <a:lnTo>
                      <a:pt x="515458" y="164628"/>
                    </a:lnTo>
                    <a:lnTo>
                      <a:pt x="518857" y="184027"/>
                    </a:lnTo>
                    <a:lnTo>
                      <a:pt x="523968" y="200176"/>
                    </a:lnTo>
                    <a:lnTo>
                      <a:pt x="530594" y="213310"/>
                    </a:lnTo>
                    <a:lnTo>
                      <a:pt x="538537" y="223666"/>
                    </a:lnTo>
                    <a:lnTo>
                      <a:pt x="547600" y="231482"/>
                    </a:lnTo>
                    <a:lnTo>
                      <a:pt x="557584" y="236994"/>
                    </a:lnTo>
                    <a:lnTo>
                      <a:pt x="568291" y="240438"/>
                    </a:lnTo>
                    <a:lnTo>
                      <a:pt x="579523" y="242052"/>
                    </a:lnTo>
                    <a:lnTo>
                      <a:pt x="591084" y="242072"/>
                    </a:lnTo>
                    <a:lnTo>
                      <a:pt x="600999" y="240930"/>
                    </a:lnTo>
                    <a:lnTo>
                      <a:pt x="618134" y="235700"/>
                    </a:lnTo>
                    <a:lnTo>
                      <a:pt x="631400" y="227241"/>
                    </a:lnTo>
                    <a:lnTo>
                      <a:pt x="641278" y="216345"/>
                    </a:lnTo>
                    <a:lnTo>
                      <a:pt x="648248" y="203803"/>
                    </a:lnTo>
                    <a:lnTo>
                      <a:pt x="652792" y="190408"/>
                    </a:lnTo>
                    <a:lnTo>
                      <a:pt x="655390" y="176951"/>
                    </a:lnTo>
                    <a:lnTo>
                      <a:pt x="656523" y="164225"/>
                    </a:lnTo>
                    <a:lnTo>
                      <a:pt x="656671" y="153020"/>
                    </a:lnTo>
                    <a:lnTo>
                      <a:pt x="656315" y="144130"/>
                    </a:lnTo>
                    <a:lnTo>
                      <a:pt x="655838" y="137542"/>
                    </a:lnTo>
                    <a:lnTo>
                      <a:pt x="654640" y="127068"/>
                    </a:lnTo>
                    <a:lnTo>
                      <a:pt x="652460" y="115160"/>
                    </a:lnTo>
                    <a:lnTo>
                      <a:pt x="648942" y="102571"/>
                    </a:lnTo>
                    <a:lnTo>
                      <a:pt x="643727" y="90051"/>
                    </a:lnTo>
                    <a:lnTo>
                      <a:pt x="636458" y="78351"/>
                    </a:lnTo>
                    <a:lnTo>
                      <a:pt x="626779" y="68224"/>
                    </a:lnTo>
                    <a:lnTo>
                      <a:pt x="614330" y="60419"/>
                    </a:lnTo>
                    <a:lnTo>
                      <a:pt x="598754" y="55688"/>
                    </a:lnTo>
                    <a:lnTo>
                      <a:pt x="579695" y="54782"/>
                    </a:lnTo>
                    <a:lnTo>
                      <a:pt x="571154" y="55669"/>
                    </a:lnTo>
                    <a:lnTo>
                      <a:pt x="558558" y="58607"/>
                    </a:lnTo>
                    <a:lnTo>
                      <a:pt x="576351" y="384"/>
                    </a:lnTo>
                    <a:lnTo>
                      <a:pt x="590939" y="0"/>
                    </a:lnTo>
                    <a:lnTo>
                      <a:pt x="606849" y="817"/>
                    </a:lnTo>
                    <a:lnTo>
                      <a:pt x="621760" y="2937"/>
                    </a:lnTo>
                    <a:lnTo>
                      <a:pt x="635676" y="6306"/>
                    </a:lnTo>
                    <a:lnTo>
                      <a:pt x="648602" y="10871"/>
                    </a:lnTo>
                    <a:lnTo>
                      <a:pt x="660542" y="16580"/>
                    </a:lnTo>
                    <a:close/>
                  </a:path>
                  <a:path w="1878127" h="2430380">
                    <a:moveTo>
                      <a:pt x="576351" y="384"/>
                    </a:moveTo>
                    <a:lnTo>
                      <a:pt x="558558" y="58607"/>
                    </a:lnTo>
                    <a:lnTo>
                      <a:pt x="547448" y="63434"/>
                    </a:lnTo>
                    <a:lnTo>
                      <a:pt x="537861" y="70181"/>
                    </a:lnTo>
                    <a:lnTo>
                      <a:pt x="529834" y="78877"/>
                    </a:lnTo>
                    <a:lnTo>
                      <a:pt x="539795" y="6011"/>
                    </a:lnTo>
                    <a:lnTo>
                      <a:pt x="557188" y="2414"/>
                    </a:lnTo>
                    <a:lnTo>
                      <a:pt x="576351" y="384"/>
                    </a:lnTo>
                    <a:close/>
                  </a:path>
                  <a:path w="1878127" h="2430380">
                    <a:moveTo>
                      <a:pt x="130770" y="184476"/>
                    </a:moveTo>
                    <a:lnTo>
                      <a:pt x="84109" y="207551"/>
                    </a:lnTo>
                    <a:lnTo>
                      <a:pt x="117863" y="129975"/>
                    </a:lnTo>
                    <a:lnTo>
                      <a:pt x="128182" y="125202"/>
                    </a:lnTo>
                    <a:lnTo>
                      <a:pt x="140204" y="120511"/>
                    </a:lnTo>
                    <a:lnTo>
                      <a:pt x="130770" y="184476"/>
                    </a:lnTo>
                    <a:close/>
                  </a:path>
                  <a:path w="1878127" h="2430380">
                    <a:moveTo>
                      <a:pt x="1488421" y="2118550"/>
                    </a:moveTo>
                    <a:lnTo>
                      <a:pt x="1422697" y="2161727"/>
                    </a:lnTo>
                    <a:lnTo>
                      <a:pt x="1287125" y="2113744"/>
                    </a:lnTo>
                    <a:lnTo>
                      <a:pt x="1286119" y="2114375"/>
                    </a:lnTo>
                    <a:lnTo>
                      <a:pt x="1349586" y="2209690"/>
                    </a:lnTo>
                    <a:lnTo>
                      <a:pt x="1293978" y="2246166"/>
                    </a:lnTo>
                    <a:lnTo>
                      <a:pt x="1230491" y="2150851"/>
                    </a:lnTo>
                    <a:lnTo>
                      <a:pt x="1229486" y="2151544"/>
                    </a:lnTo>
                    <a:lnTo>
                      <a:pt x="1220867" y="2294149"/>
                    </a:lnTo>
                    <a:lnTo>
                      <a:pt x="1155143" y="2337184"/>
                    </a:lnTo>
                    <a:lnTo>
                      <a:pt x="1175150" y="2167959"/>
                    </a:lnTo>
                    <a:lnTo>
                      <a:pt x="996548" y="2104925"/>
                    </a:lnTo>
                    <a:lnTo>
                      <a:pt x="1063975" y="2060730"/>
                    </a:lnTo>
                    <a:lnTo>
                      <a:pt x="1207653" y="2118754"/>
                    </a:lnTo>
                    <a:lnTo>
                      <a:pt x="1208638" y="2118041"/>
                    </a:lnTo>
                    <a:lnTo>
                      <a:pt x="1138112" y="2012075"/>
                    </a:lnTo>
                    <a:lnTo>
                      <a:pt x="1193700" y="1975599"/>
                    </a:lnTo>
                    <a:lnTo>
                      <a:pt x="1264266" y="2081606"/>
                    </a:lnTo>
                    <a:lnTo>
                      <a:pt x="1265313" y="2080934"/>
                    </a:lnTo>
                    <a:lnTo>
                      <a:pt x="1267795" y="1926984"/>
                    </a:lnTo>
                    <a:lnTo>
                      <a:pt x="1335243" y="1882707"/>
                    </a:lnTo>
                    <a:lnTo>
                      <a:pt x="1323670" y="2070506"/>
                    </a:lnTo>
                    <a:lnTo>
                      <a:pt x="1488421" y="2118550"/>
                    </a:lnTo>
                    <a:close/>
                  </a:path>
                  <a:path w="1878127" h="2430380">
                    <a:moveTo>
                      <a:pt x="185639" y="409932"/>
                    </a:moveTo>
                    <a:lnTo>
                      <a:pt x="125948" y="439402"/>
                    </a:lnTo>
                    <a:lnTo>
                      <a:pt x="0" y="188203"/>
                    </a:lnTo>
                    <a:lnTo>
                      <a:pt x="117863" y="129975"/>
                    </a:lnTo>
                    <a:lnTo>
                      <a:pt x="84109" y="207551"/>
                    </a:lnTo>
                    <a:lnTo>
                      <a:pt x="117781" y="274638"/>
                    </a:lnTo>
                    <a:lnTo>
                      <a:pt x="164402" y="251583"/>
                    </a:lnTo>
                    <a:lnTo>
                      <a:pt x="175767" y="245115"/>
                    </a:lnTo>
                    <a:lnTo>
                      <a:pt x="185590" y="237109"/>
                    </a:lnTo>
                    <a:lnTo>
                      <a:pt x="191990" y="228316"/>
                    </a:lnTo>
                    <a:lnTo>
                      <a:pt x="194881" y="218619"/>
                    </a:lnTo>
                    <a:lnTo>
                      <a:pt x="194181" y="207900"/>
                    </a:lnTo>
                    <a:lnTo>
                      <a:pt x="189805" y="196044"/>
                    </a:lnTo>
                    <a:lnTo>
                      <a:pt x="186182" y="189789"/>
                    </a:lnTo>
                    <a:lnTo>
                      <a:pt x="176950" y="180047"/>
                    </a:lnTo>
                    <a:lnTo>
                      <a:pt x="166913" y="175623"/>
                    </a:lnTo>
                    <a:lnTo>
                      <a:pt x="156674" y="175185"/>
                    </a:lnTo>
                    <a:lnTo>
                      <a:pt x="146836" y="177402"/>
                    </a:lnTo>
                    <a:lnTo>
                      <a:pt x="138000" y="180943"/>
                    </a:lnTo>
                    <a:lnTo>
                      <a:pt x="130770" y="184476"/>
                    </a:lnTo>
                    <a:lnTo>
                      <a:pt x="140204" y="120511"/>
                    </a:lnTo>
                    <a:lnTo>
                      <a:pt x="152178" y="116862"/>
                    </a:lnTo>
                    <a:lnTo>
                      <a:pt x="164036" y="114374"/>
                    </a:lnTo>
                    <a:lnTo>
                      <a:pt x="175707" y="113165"/>
                    </a:lnTo>
                    <a:lnTo>
                      <a:pt x="187121" y="113356"/>
                    </a:lnTo>
                    <a:lnTo>
                      <a:pt x="198209" y="115066"/>
                    </a:lnTo>
                    <a:lnTo>
                      <a:pt x="208900" y="118415"/>
                    </a:lnTo>
                    <a:lnTo>
                      <a:pt x="219126" y="123520"/>
                    </a:lnTo>
                    <a:lnTo>
                      <a:pt x="228815" y="130503"/>
                    </a:lnTo>
                    <a:lnTo>
                      <a:pt x="237898" y="139482"/>
                    </a:lnTo>
                    <a:lnTo>
                      <a:pt x="246306" y="150576"/>
                    </a:lnTo>
                    <a:lnTo>
                      <a:pt x="253969" y="163906"/>
                    </a:lnTo>
                    <a:lnTo>
                      <a:pt x="259309" y="175855"/>
                    </a:lnTo>
                    <a:lnTo>
                      <a:pt x="263932" y="190420"/>
                    </a:lnTo>
                    <a:lnTo>
                      <a:pt x="266169" y="203920"/>
                    </a:lnTo>
                    <a:lnTo>
                      <a:pt x="266273" y="216390"/>
                    </a:lnTo>
                    <a:lnTo>
                      <a:pt x="264496" y="227864"/>
                    </a:lnTo>
                    <a:lnTo>
                      <a:pt x="261093" y="238376"/>
                    </a:lnTo>
                    <a:lnTo>
                      <a:pt x="256315" y="247961"/>
                    </a:lnTo>
                    <a:lnTo>
                      <a:pt x="250417" y="256653"/>
                    </a:lnTo>
                    <a:lnTo>
                      <a:pt x="243651" y="264485"/>
                    </a:lnTo>
                    <a:lnTo>
                      <a:pt x="236271" y="271494"/>
                    </a:lnTo>
                    <a:lnTo>
                      <a:pt x="228530" y="277712"/>
                    </a:lnTo>
                    <a:lnTo>
                      <a:pt x="220681" y="283175"/>
                    </a:lnTo>
                    <a:lnTo>
                      <a:pt x="212977" y="287916"/>
                    </a:lnTo>
                    <a:lnTo>
                      <a:pt x="205672" y="291970"/>
                    </a:lnTo>
                    <a:lnTo>
                      <a:pt x="199018" y="295371"/>
                    </a:lnTo>
                    <a:lnTo>
                      <a:pt x="142241" y="323415"/>
                    </a:lnTo>
                    <a:lnTo>
                      <a:pt x="185639" y="409932"/>
                    </a:lnTo>
                    <a:close/>
                  </a:path>
                  <a:path w="1878127" h="2430380">
                    <a:moveTo>
                      <a:pt x="1486984" y="1613810"/>
                    </a:moveTo>
                    <a:lnTo>
                      <a:pt x="1522524" y="1632201"/>
                    </a:lnTo>
                    <a:lnTo>
                      <a:pt x="1527531" y="1622608"/>
                    </a:lnTo>
                    <a:lnTo>
                      <a:pt x="1526511" y="1752222"/>
                    </a:lnTo>
                    <a:lnTo>
                      <a:pt x="1525972" y="1763713"/>
                    </a:lnTo>
                    <a:lnTo>
                      <a:pt x="1527667" y="1774429"/>
                    </a:lnTo>
                    <a:lnTo>
                      <a:pt x="1531708" y="1784336"/>
                    </a:lnTo>
                    <a:lnTo>
                      <a:pt x="1538210" y="1793402"/>
                    </a:lnTo>
                    <a:lnTo>
                      <a:pt x="1547286" y="1801594"/>
                    </a:lnTo>
                    <a:lnTo>
                      <a:pt x="1559049" y="1808879"/>
                    </a:lnTo>
                    <a:lnTo>
                      <a:pt x="1563769" y="1811154"/>
                    </a:lnTo>
                    <a:lnTo>
                      <a:pt x="1578748" y="1816050"/>
                    </a:lnTo>
                    <a:lnTo>
                      <a:pt x="1592136" y="1817101"/>
                    </a:lnTo>
                    <a:lnTo>
                      <a:pt x="1603982" y="1815006"/>
                    </a:lnTo>
                    <a:lnTo>
                      <a:pt x="1614334" y="1810459"/>
                    </a:lnTo>
                    <a:lnTo>
                      <a:pt x="1623243" y="1804157"/>
                    </a:lnTo>
                    <a:lnTo>
                      <a:pt x="1630758" y="1796796"/>
                    </a:lnTo>
                    <a:lnTo>
                      <a:pt x="1636927" y="1789073"/>
                    </a:lnTo>
                    <a:lnTo>
                      <a:pt x="1641800" y="1781684"/>
                    </a:lnTo>
                    <a:lnTo>
                      <a:pt x="1645427" y="1775325"/>
                    </a:lnTo>
                    <a:lnTo>
                      <a:pt x="1647857" y="1770692"/>
                    </a:lnTo>
                    <a:lnTo>
                      <a:pt x="1650299" y="1766089"/>
                    </a:lnTo>
                    <a:lnTo>
                      <a:pt x="1542120" y="1710123"/>
                    </a:lnTo>
                    <a:lnTo>
                      <a:pt x="1539679" y="1714766"/>
                    </a:lnTo>
                    <a:lnTo>
                      <a:pt x="1533836" y="1727040"/>
                    </a:lnTo>
                    <a:lnTo>
                      <a:pt x="1530095" y="1617854"/>
                    </a:lnTo>
                    <a:lnTo>
                      <a:pt x="1539724" y="1602046"/>
                    </a:lnTo>
                    <a:lnTo>
                      <a:pt x="1549765" y="1588472"/>
                    </a:lnTo>
                    <a:lnTo>
                      <a:pt x="1560143" y="1576998"/>
                    </a:lnTo>
                    <a:lnTo>
                      <a:pt x="1570780" y="1567493"/>
                    </a:lnTo>
                    <a:lnTo>
                      <a:pt x="1569740" y="1657577"/>
                    </a:lnTo>
                    <a:lnTo>
                      <a:pt x="1567380" y="1662180"/>
                    </a:lnTo>
                    <a:lnTo>
                      <a:pt x="1675456" y="1718147"/>
                    </a:lnTo>
                    <a:lnTo>
                      <a:pt x="1667243" y="1840379"/>
                    </a:lnTo>
                    <a:lnTo>
                      <a:pt x="1656804" y="1851744"/>
                    </a:lnTo>
                    <a:lnTo>
                      <a:pt x="1646111" y="1861141"/>
                    </a:lnTo>
                    <a:lnTo>
                      <a:pt x="1635243" y="1868706"/>
                    </a:lnTo>
                    <a:lnTo>
                      <a:pt x="1624281" y="1874574"/>
                    </a:lnTo>
                    <a:lnTo>
                      <a:pt x="1613302" y="1878884"/>
                    </a:lnTo>
                    <a:lnTo>
                      <a:pt x="1602388" y="1881770"/>
                    </a:lnTo>
                    <a:lnTo>
                      <a:pt x="1591618" y="1883369"/>
                    </a:lnTo>
                    <a:lnTo>
                      <a:pt x="1581071" y="1883817"/>
                    </a:lnTo>
                    <a:lnTo>
                      <a:pt x="1570827" y="1883251"/>
                    </a:lnTo>
                    <a:lnTo>
                      <a:pt x="1560966" y="1881807"/>
                    </a:lnTo>
                    <a:lnTo>
                      <a:pt x="1551566" y="1879622"/>
                    </a:lnTo>
                    <a:lnTo>
                      <a:pt x="1542708" y="1876831"/>
                    </a:lnTo>
                    <a:lnTo>
                      <a:pt x="1534472" y="1873571"/>
                    </a:lnTo>
                    <a:lnTo>
                      <a:pt x="1526936" y="1869978"/>
                    </a:lnTo>
                    <a:lnTo>
                      <a:pt x="1517112" y="1864342"/>
                    </a:lnTo>
                    <a:lnTo>
                      <a:pt x="1510036" y="1859531"/>
                    </a:lnTo>
                    <a:lnTo>
                      <a:pt x="1503058" y="1854053"/>
                    </a:lnTo>
                    <a:lnTo>
                      <a:pt x="1496305" y="1847894"/>
                    </a:lnTo>
                    <a:lnTo>
                      <a:pt x="1489904" y="1841043"/>
                    </a:lnTo>
                    <a:lnTo>
                      <a:pt x="1483982" y="1833485"/>
                    </a:lnTo>
                    <a:lnTo>
                      <a:pt x="1478667" y="1825209"/>
                    </a:lnTo>
                    <a:lnTo>
                      <a:pt x="1474086" y="1816202"/>
                    </a:lnTo>
                    <a:lnTo>
                      <a:pt x="1470365" y="1806450"/>
                    </a:lnTo>
                    <a:lnTo>
                      <a:pt x="1467633" y="1795941"/>
                    </a:lnTo>
                    <a:lnTo>
                      <a:pt x="1466017" y="1784663"/>
                    </a:lnTo>
                    <a:lnTo>
                      <a:pt x="1465642" y="1772601"/>
                    </a:lnTo>
                    <a:lnTo>
                      <a:pt x="1466638" y="1759744"/>
                    </a:lnTo>
                    <a:lnTo>
                      <a:pt x="1469130" y="1746078"/>
                    </a:lnTo>
                    <a:lnTo>
                      <a:pt x="1473247" y="1731591"/>
                    </a:lnTo>
                    <a:lnTo>
                      <a:pt x="1479115" y="1716270"/>
                    </a:lnTo>
                    <a:lnTo>
                      <a:pt x="1486861" y="1700102"/>
                    </a:lnTo>
                    <a:lnTo>
                      <a:pt x="1491704" y="1690836"/>
                    </a:lnTo>
                    <a:lnTo>
                      <a:pt x="1456164" y="1672445"/>
                    </a:lnTo>
                    <a:lnTo>
                      <a:pt x="1486984" y="1613810"/>
                    </a:lnTo>
                    <a:close/>
                  </a:path>
                  <a:path w="1878127" h="2430380">
                    <a:moveTo>
                      <a:pt x="443323" y="2279262"/>
                    </a:moveTo>
                    <a:lnTo>
                      <a:pt x="402982" y="2407040"/>
                    </a:lnTo>
                    <a:lnTo>
                      <a:pt x="202465" y="2347957"/>
                    </a:lnTo>
                    <a:lnTo>
                      <a:pt x="282943" y="2078938"/>
                    </a:lnTo>
                    <a:lnTo>
                      <a:pt x="346799" y="2097756"/>
                    </a:lnTo>
                    <a:lnTo>
                      <a:pt x="281978" y="2314516"/>
                    </a:lnTo>
                    <a:lnTo>
                      <a:pt x="358249" y="2336980"/>
                    </a:lnTo>
                    <a:lnTo>
                      <a:pt x="388228" y="2243783"/>
                    </a:lnTo>
                    <a:lnTo>
                      <a:pt x="391834" y="2233051"/>
                    </a:lnTo>
                    <a:lnTo>
                      <a:pt x="395021" y="2224319"/>
                    </a:lnTo>
                    <a:lnTo>
                      <a:pt x="398604" y="2215377"/>
                    </a:lnTo>
                    <a:lnTo>
                      <a:pt x="402631" y="2206362"/>
                    </a:lnTo>
                    <a:lnTo>
                      <a:pt x="407149" y="2197415"/>
                    </a:lnTo>
                    <a:lnTo>
                      <a:pt x="412205" y="2188674"/>
                    </a:lnTo>
                    <a:lnTo>
                      <a:pt x="417847" y="2180279"/>
                    </a:lnTo>
                    <a:lnTo>
                      <a:pt x="424123" y="2172369"/>
                    </a:lnTo>
                    <a:lnTo>
                      <a:pt x="431079" y="2165083"/>
                    </a:lnTo>
                    <a:lnTo>
                      <a:pt x="438763" y="2158562"/>
                    </a:lnTo>
                    <a:lnTo>
                      <a:pt x="447222" y="2152943"/>
                    </a:lnTo>
                    <a:lnTo>
                      <a:pt x="456505" y="2148367"/>
                    </a:lnTo>
                    <a:lnTo>
                      <a:pt x="466657" y="2144973"/>
                    </a:lnTo>
                    <a:lnTo>
                      <a:pt x="477728" y="2142899"/>
                    </a:lnTo>
                    <a:lnTo>
                      <a:pt x="489763" y="2142287"/>
                    </a:lnTo>
                    <a:lnTo>
                      <a:pt x="502812" y="2143274"/>
                    </a:lnTo>
                    <a:lnTo>
                      <a:pt x="516920" y="2146000"/>
                    </a:lnTo>
                    <a:lnTo>
                      <a:pt x="532135" y="2150604"/>
                    </a:lnTo>
                    <a:lnTo>
                      <a:pt x="548506" y="2157226"/>
                    </a:lnTo>
                    <a:lnTo>
                      <a:pt x="532870" y="2209527"/>
                    </a:lnTo>
                    <a:lnTo>
                      <a:pt x="521423" y="2205306"/>
                    </a:lnTo>
                    <a:lnTo>
                      <a:pt x="508936" y="2202875"/>
                    </a:lnTo>
                    <a:lnTo>
                      <a:pt x="497929" y="2203151"/>
                    </a:lnTo>
                    <a:lnTo>
                      <a:pt x="488269" y="2205842"/>
                    </a:lnTo>
                    <a:lnTo>
                      <a:pt x="479821" y="2210656"/>
                    </a:lnTo>
                    <a:lnTo>
                      <a:pt x="472451" y="2217300"/>
                    </a:lnTo>
                    <a:lnTo>
                      <a:pt x="466023" y="2225484"/>
                    </a:lnTo>
                    <a:lnTo>
                      <a:pt x="460405" y="2234914"/>
                    </a:lnTo>
                    <a:lnTo>
                      <a:pt x="455460" y="2245299"/>
                    </a:lnTo>
                    <a:lnTo>
                      <a:pt x="451054" y="2256346"/>
                    </a:lnTo>
                    <a:lnTo>
                      <a:pt x="447053" y="2267765"/>
                    </a:lnTo>
                    <a:lnTo>
                      <a:pt x="443323" y="2279262"/>
                    </a:lnTo>
                    <a:close/>
                  </a:path>
                  <a:path w="1878127" h="2430380">
                    <a:moveTo>
                      <a:pt x="698544" y="2317489"/>
                    </a:moveTo>
                    <a:lnTo>
                      <a:pt x="691752" y="2266207"/>
                    </a:lnTo>
                    <a:lnTo>
                      <a:pt x="828720" y="2248386"/>
                    </a:lnTo>
                    <a:lnTo>
                      <a:pt x="820512" y="2185983"/>
                    </a:lnTo>
                    <a:lnTo>
                      <a:pt x="661137" y="2206716"/>
                    </a:lnTo>
                    <a:lnTo>
                      <a:pt x="653996" y="2152684"/>
                    </a:lnTo>
                    <a:lnTo>
                      <a:pt x="879423" y="2123377"/>
                    </a:lnTo>
                    <a:lnTo>
                      <a:pt x="916153" y="2401582"/>
                    </a:lnTo>
                    <a:lnTo>
                      <a:pt x="694727" y="2430380"/>
                    </a:lnTo>
                    <a:lnTo>
                      <a:pt x="687566" y="2376328"/>
                    </a:lnTo>
                    <a:lnTo>
                      <a:pt x="842960" y="2356124"/>
                    </a:lnTo>
                    <a:lnTo>
                      <a:pt x="835532" y="2299669"/>
                    </a:lnTo>
                    <a:lnTo>
                      <a:pt x="698544" y="2317489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4" name="object 40"/>
              <p:cNvSpPr/>
              <p:nvPr/>
            </p:nvSpPr>
            <p:spPr>
              <a:xfrm>
                <a:off x="9343825" y="1008278"/>
                <a:ext cx="131529" cy="130507"/>
              </a:xfrm>
              <a:custGeom>
                <a:avLst/>
                <a:gdLst/>
                <a:ahLst/>
                <a:cxnLst/>
                <a:rect l="l" t="t" r="r" b="b"/>
                <a:pathLst>
                  <a:path w="131529" h="130507">
                    <a:moveTo>
                      <a:pt x="65764" y="130507"/>
                    </a:moveTo>
                    <a:lnTo>
                      <a:pt x="61388" y="130364"/>
                    </a:lnTo>
                    <a:lnTo>
                      <a:pt x="47217" y="127863"/>
                    </a:lnTo>
                    <a:lnTo>
                      <a:pt x="34258" y="122514"/>
                    </a:lnTo>
                    <a:lnTo>
                      <a:pt x="22865" y="114666"/>
                    </a:lnTo>
                    <a:lnTo>
                      <a:pt x="13390" y="104665"/>
                    </a:lnTo>
                    <a:lnTo>
                      <a:pt x="6186" y="92861"/>
                    </a:lnTo>
                    <a:lnTo>
                      <a:pt x="1605" y="79601"/>
                    </a:lnTo>
                    <a:lnTo>
                      <a:pt x="0" y="65233"/>
                    </a:lnTo>
                    <a:lnTo>
                      <a:pt x="142" y="60926"/>
                    </a:lnTo>
                    <a:lnTo>
                      <a:pt x="2659" y="46867"/>
                    </a:lnTo>
                    <a:lnTo>
                      <a:pt x="8051" y="34008"/>
                    </a:lnTo>
                    <a:lnTo>
                      <a:pt x="15963" y="22701"/>
                    </a:lnTo>
                    <a:lnTo>
                      <a:pt x="26043" y="13295"/>
                    </a:lnTo>
                    <a:lnTo>
                      <a:pt x="37939" y="6143"/>
                    </a:lnTo>
                    <a:lnTo>
                      <a:pt x="51297" y="1594"/>
                    </a:lnTo>
                    <a:lnTo>
                      <a:pt x="65764" y="0"/>
                    </a:lnTo>
                    <a:lnTo>
                      <a:pt x="70106" y="141"/>
                    </a:lnTo>
                    <a:lnTo>
                      <a:pt x="84280" y="2639"/>
                    </a:lnTo>
                    <a:lnTo>
                      <a:pt x="97243" y="7989"/>
                    </a:lnTo>
                    <a:lnTo>
                      <a:pt x="108643" y="15840"/>
                    </a:lnTo>
                    <a:lnTo>
                      <a:pt x="118125" y="25841"/>
                    </a:lnTo>
                    <a:lnTo>
                      <a:pt x="125336" y="37640"/>
                    </a:lnTo>
                    <a:lnTo>
                      <a:pt x="129922" y="50888"/>
                    </a:lnTo>
                    <a:lnTo>
                      <a:pt x="131529" y="65233"/>
                    </a:lnTo>
                    <a:lnTo>
                      <a:pt x="131385" y="69581"/>
                    </a:lnTo>
                    <a:lnTo>
                      <a:pt x="128861" y="83657"/>
                    </a:lnTo>
                    <a:lnTo>
                      <a:pt x="123464" y="96523"/>
                    </a:lnTo>
                    <a:lnTo>
                      <a:pt x="115548" y="107829"/>
                    </a:lnTo>
                    <a:lnTo>
                      <a:pt x="105467" y="117229"/>
                    </a:lnTo>
                    <a:lnTo>
                      <a:pt x="93573" y="124374"/>
                    </a:lnTo>
                    <a:lnTo>
                      <a:pt x="80221" y="128916"/>
                    </a:lnTo>
                    <a:lnTo>
                      <a:pt x="65764" y="130507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5" name="object 41"/>
              <p:cNvSpPr/>
              <p:nvPr/>
            </p:nvSpPr>
            <p:spPr>
              <a:xfrm>
                <a:off x="9545493" y="2696538"/>
                <a:ext cx="131529" cy="130548"/>
              </a:xfrm>
              <a:custGeom>
                <a:avLst/>
                <a:gdLst/>
                <a:ahLst/>
                <a:cxnLst/>
                <a:rect l="l" t="t" r="r" b="b"/>
                <a:pathLst>
                  <a:path w="131529" h="130548">
                    <a:moveTo>
                      <a:pt x="65764" y="130548"/>
                    </a:moveTo>
                    <a:lnTo>
                      <a:pt x="61388" y="130405"/>
                    </a:lnTo>
                    <a:lnTo>
                      <a:pt x="47217" y="127901"/>
                    </a:lnTo>
                    <a:lnTo>
                      <a:pt x="34258" y="122547"/>
                    </a:lnTo>
                    <a:lnTo>
                      <a:pt x="22865" y="114693"/>
                    </a:lnTo>
                    <a:lnTo>
                      <a:pt x="13390" y="104689"/>
                    </a:lnTo>
                    <a:lnTo>
                      <a:pt x="6186" y="92884"/>
                    </a:lnTo>
                    <a:lnTo>
                      <a:pt x="1605" y="79629"/>
                    </a:lnTo>
                    <a:lnTo>
                      <a:pt x="0" y="65274"/>
                    </a:lnTo>
                    <a:lnTo>
                      <a:pt x="144" y="60930"/>
                    </a:lnTo>
                    <a:lnTo>
                      <a:pt x="2667" y="46864"/>
                    </a:lnTo>
                    <a:lnTo>
                      <a:pt x="8061" y="34002"/>
                    </a:lnTo>
                    <a:lnTo>
                      <a:pt x="15974" y="22694"/>
                    </a:lnTo>
                    <a:lnTo>
                      <a:pt x="26053" y="13290"/>
                    </a:lnTo>
                    <a:lnTo>
                      <a:pt x="37947" y="6140"/>
                    </a:lnTo>
                    <a:lnTo>
                      <a:pt x="51301" y="1593"/>
                    </a:lnTo>
                    <a:lnTo>
                      <a:pt x="65764" y="0"/>
                    </a:lnTo>
                    <a:lnTo>
                      <a:pt x="70138" y="143"/>
                    </a:lnTo>
                    <a:lnTo>
                      <a:pt x="84305" y="2647"/>
                    </a:lnTo>
                    <a:lnTo>
                      <a:pt x="97262" y="8001"/>
                    </a:lnTo>
                    <a:lnTo>
                      <a:pt x="108656" y="15855"/>
                    </a:lnTo>
                    <a:lnTo>
                      <a:pt x="118133" y="25859"/>
                    </a:lnTo>
                    <a:lnTo>
                      <a:pt x="125340" y="37664"/>
                    </a:lnTo>
                    <a:lnTo>
                      <a:pt x="129923" y="50918"/>
                    </a:lnTo>
                    <a:lnTo>
                      <a:pt x="131529" y="65274"/>
                    </a:lnTo>
                    <a:lnTo>
                      <a:pt x="131385" y="69617"/>
                    </a:lnTo>
                    <a:lnTo>
                      <a:pt x="128861" y="83683"/>
                    </a:lnTo>
                    <a:lnTo>
                      <a:pt x="123464" y="96545"/>
                    </a:lnTo>
                    <a:lnTo>
                      <a:pt x="115548" y="107853"/>
                    </a:lnTo>
                    <a:lnTo>
                      <a:pt x="105467" y="117257"/>
                    </a:lnTo>
                    <a:lnTo>
                      <a:pt x="93573" y="124408"/>
                    </a:lnTo>
                    <a:lnTo>
                      <a:pt x="80221" y="128955"/>
                    </a:lnTo>
                    <a:lnTo>
                      <a:pt x="65764" y="13054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6" name="object 42"/>
              <p:cNvSpPr/>
              <p:nvPr/>
            </p:nvSpPr>
            <p:spPr>
              <a:xfrm>
                <a:off x="10082270" y="1749266"/>
                <a:ext cx="740075" cy="909156"/>
              </a:xfrm>
              <a:custGeom>
                <a:avLst/>
                <a:gdLst/>
                <a:ahLst/>
                <a:cxnLst/>
                <a:rect l="l" t="t" r="r" b="b"/>
                <a:pathLst>
                  <a:path w="740075" h="909156">
                    <a:moveTo>
                      <a:pt x="36285" y="70889"/>
                    </a:moveTo>
                    <a:lnTo>
                      <a:pt x="61866" y="55862"/>
                    </a:lnTo>
                    <a:lnTo>
                      <a:pt x="88479" y="42466"/>
                    </a:lnTo>
                    <a:lnTo>
                      <a:pt x="116055" y="30770"/>
                    </a:lnTo>
                    <a:lnTo>
                      <a:pt x="144525" y="20846"/>
                    </a:lnTo>
                    <a:lnTo>
                      <a:pt x="173818" y="12764"/>
                    </a:lnTo>
                    <a:lnTo>
                      <a:pt x="203867" y="6594"/>
                    </a:lnTo>
                    <a:lnTo>
                      <a:pt x="234600" y="2407"/>
                    </a:lnTo>
                    <a:lnTo>
                      <a:pt x="265950" y="274"/>
                    </a:lnTo>
                    <a:lnTo>
                      <a:pt x="281835" y="0"/>
                    </a:lnTo>
                    <a:lnTo>
                      <a:pt x="282183" y="0"/>
                    </a:lnTo>
                    <a:lnTo>
                      <a:pt x="319762" y="1507"/>
                    </a:lnTo>
                    <a:lnTo>
                      <a:pt x="356503" y="5952"/>
                    </a:lnTo>
                    <a:lnTo>
                      <a:pt x="392290" y="13216"/>
                    </a:lnTo>
                    <a:lnTo>
                      <a:pt x="427002" y="23181"/>
                    </a:lnTo>
                    <a:lnTo>
                      <a:pt x="460521" y="35730"/>
                    </a:lnTo>
                    <a:lnTo>
                      <a:pt x="492728" y="50744"/>
                    </a:lnTo>
                    <a:lnTo>
                      <a:pt x="523505" y="68105"/>
                    </a:lnTo>
                    <a:lnTo>
                      <a:pt x="552732" y="87696"/>
                    </a:lnTo>
                    <a:lnTo>
                      <a:pt x="580291" y="109398"/>
                    </a:lnTo>
                    <a:lnTo>
                      <a:pt x="606063" y="133094"/>
                    </a:lnTo>
                    <a:lnTo>
                      <a:pt x="618231" y="145730"/>
                    </a:lnTo>
                    <a:lnTo>
                      <a:pt x="641092" y="172195"/>
                    </a:lnTo>
                    <a:lnTo>
                      <a:pt x="661886" y="200371"/>
                    </a:lnTo>
                    <a:lnTo>
                      <a:pt x="680495" y="230141"/>
                    </a:lnTo>
                    <a:lnTo>
                      <a:pt x="696803" y="261386"/>
                    </a:lnTo>
                    <a:lnTo>
                      <a:pt x="710690" y="293988"/>
                    </a:lnTo>
                    <a:lnTo>
                      <a:pt x="722039" y="327830"/>
                    </a:lnTo>
                    <a:lnTo>
                      <a:pt x="730733" y="362793"/>
                    </a:lnTo>
                    <a:lnTo>
                      <a:pt x="736653" y="398759"/>
                    </a:lnTo>
                    <a:lnTo>
                      <a:pt x="739682" y="435612"/>
                    </a:lnTo>
                    <a:lnTo>
                      <a:pt x="740075" y="454333"/>
                    </a:lnTo>
                    <a:lnTo>
                      <a:pt x="740075" y="454659"/>
                    </a:lnTo>
                    <a:lnTo>
                      <a:pt x="738546" y="491956"/>
                    </a:lnTo>
                    <a:lnTo>
                      <a:pt x="734062" y="528423"/>
                    </a:lnTo>
                    <a:lnTo>
                      <a:pt x="726741" y="563941"/>
                    </a:lnTo>
                    <a:lnTo>
                      <a:pt x="716702" y="598394"/>
                    </a:lnTo>
                    <a:lnTo>
                      <a:pt x="704061" y="631663"/>
                    </a:lnTo>
                    <a:lnTo>
                      <a:pt x="688938" y="663633"/>
                    </a:lnTo>
                    <a:lnTo>
                      <a:pt x="671451" y="694185"/>
                    </a:lnTo>
                    <a:lnTo>
                      <a:pt x="651716" y="723202"/>
                    </a:lnTo>
                    <a:lnTo>
                      <a:pt x="629854" y="750567"/>
                    </a:lnTo>
                    <a:lnTo>
                      <a:pt x="605981" y="776163"/>
                    </a:lnTo>
                    <a:lnTo>
                      <a:pt x="580222" y="799835"/>
                    </a:lnTo>
                    <a:lnTo>
                      <a:pt x="552679" y="821514"/>
                    </a:lnTo>
                    <a:lnTo>
                      <a:pt x="523469" y="841083"/>
                    </a:lnTo>
                    <a:lnTo>
                      <a:pt x="492712" y="858425"/>
                    </a:lnTo>
                    <a:lnTo>
                      <a:pt x="460526" y="873423"/>
                    </a:lnTo>
                    <a:lnTo>
                      <a:pt x="427029" y="885960"/>
                    </a:lnTo>
                    <a:lnTo>
                      <a:pt x="392340" y="895918"/>
                    </a:lnTo>
                    <a:lnTo>
                      <a:pt x="356577" y="903182"/>
                    </a:lnTo>
                    <a:lnTo>
                      <a:pt x="319860" y="907633"/>
                    </a:lnTo>
                    <a:lnTo>
                      <a:pt x="282306" y="909156"/>
                    </a:lnTo>
                    <a:lnTo>
                      <a:pt x="281937" y="909156"/>
                    </a:lnTo>
                    <a:lnTo>
                      <a:pt x="254624" y="908352"/>
                    </a:lnTo>
                    <a:lnTo>
                      <a:pt x="227734" y="905985"/>
                    </a:lnTo>
                    <a:lnTo>
                      <a:pt x="201313" y="902100"/>
                    </a:lnTo>
                    <a:lnTo>
                      <a:pt x="175404" y="896742"/>
                    </a:lnTo>
                    <a:lnTo>
                      <a:pt x="150053" y="889958"/>
                    </a:lnTo>
                    <a:lnTo>
                      <a:pt x="125304" y="881791"/>
                    </a:lnTo>
                    <a:lnTo>
                      <a:pt x="101202" y="872289"/>
                    </a:lnTo>
                    <a:lnTo>
                      <a:pt x="77791" y="861497"/>
                    </a:lnTo>
                    <a:lnTo>
                      <a:pt x="55116" y="849460"/>
                    </a:lnTo>
                    <a:lnTo>
                      <a:pt x="33221" y="836223"/>
                    </a:lnTo>
                    <a:lnTo>
                      <a:pt x="153280" y="836223"/>
                    </a:lnTo>
                    <a:lnTo>
                      <a:pt x="165186" y="839969"/>
                    </a:lnTo>
                    <a:lnTo>
                      <a:pt x="177243" y="843364"/>
                    </a:lnTo>
                    <a:lnTo>
                      <a:pt x="201787" y="849074"/>
                    </a:lnTo>
                    <a:lnTo>
                      <a:pt x="226871" y="853291"/>
                    </a:lnTo>
                    <a:lnTo>
                      <a:pt x="252454" y="855955"/>
                    </a:lnTo>
                    <a:lnTo>
                      <a:pt x="278495" y="857003"/>
                    </a:lnTo>
                    <a:lnTo>
                      <a:pt x="282306" y="857018"/>
                    </a:lnTo>
                    <a:lnTo>
                      <a:pt x="298985" y="856667"/>
                    </a:lnTo>
                    <a:lnTo>
                      <a:pt x="331818" y="853996"/>
                    </a:lnTo>
                    <a:lnTo>
                      <a:pt x="363865" y="848782"/>
                    </a:lnTo>
                    <a:lnTo>
                      <a:pt x="395022" y="841130"/>
                    </a:lnTo>
                    <a:lnTo>
                      <a:pt x="425184" y="831142"/>
                    </a:lnTo>
                    <a:lnTo>
                      <a:pt x="454248" y="818922"/>
                    </a:lnTo>
                    <a:lnTo>
                      <a:pt x="482108" y="804573"/>
                    </a:lnTo>
                    <a:lnTo>
                      <a:pt x="508661" y="788198"/>
                    </a:lnTo>
                    <a:lnTo>
                      <a:pt x="533801" y="769901"/>
                    </a:lnTo>
                    <a:lnTo>
                      <a:pt x="557425" y="749784"/>
                    </a:lnTo>
                    <a:lnTo>
                      <a:pt x="579436" y="727940"/>
                    </a:lnTo>
                    <a:lnTo>
                      <a:pt x="599727" y="704473"/>
                    </a:lnTo>
                    <a:lnTo>
                      <a:pt x="618182" y="679499"/>
                    </a:lnTo>
                    <a:lnTo>
                      <a:pt x="634697" y="653123"/>
                    </a:lnTo>
                    <a:lnTo>
                      <a:pt x="649167" y="625449"/>
                    </a:lnTo>
                    <a:lnTo>
                      <a:pt x="661486" y="596579"/>
                    </a:lnTo>
                    <a:lnTo>
                      <a:pt x="671551" y="566618"/>
                    </a:lnTo>
                    <a:lnTo>
                      <a:pt x="679256" y="535670"/>
                    </a:lnTo>
                    <a:lnTo>
                      <a:pt x="684496" y="503838"/>
                    </a:lnTo>
                    <a:lnTo>
                      <a:pt x="687166" y="471225"/>
                    </a:lnTo>
                    <a:lnTo>
                      <a:pt x="687505" y="454659"/>
                    </a:lnTo>
                    <a:lnTo>
                      <a:pt x="687505" y="454333"/>
                    </a:lnTo>
                    <a:lnTo>
                      <a:pt x="686149" y="421381"/>
                    </a:lnTo>
                    <a:lnTo>
                      <a:pt x="682176" y="389157"/>
                    </a:lnTo>
                    <a:lnTo>
                      <a:pt x="675691" y="357765"/>
                    </a:lnTo>
                    <a:lnTo>
                      <a:pt x="666799" y="327309"/>
                    </a:lnTo>
                    <a:lnTo>
                      <a:pt x="655605" y="297894"/>
                    </a:lnTo>
                    <a:lnTo>
                      <a:pt x="642213" y="269623"/>
                    </a:lnTo>
                    <a:lnTo>
                      <a:pt x="626730" y="242602"/>
                    </a:lnTo>
                    <a:lnTo>
                      <a:pt x="609260" y="216935"/>
                    </a:lnTo>
                    <a:lnTo>
                      <a:pt x="589908" y="192726"/>
                    </a:lnTo>
                    <a:lnTo>
                      <a:pt x="568779" y="170079"/>
                    </a:lnTo>
                    <a:lnTo>
                      <a:pt x="557506" y="159406"/>
                    </a:lnTo>
                    <a:lnTo>
                      <a:pt x="533875" y="139276"/>
                    </a:lnTo>
                    <a:lnTo>
                      <a:pt x="508722" y="120966"/>
                    </a:lnTo>
                    <a:lnTo>
                      <a:pt x="482152" y="104581"/>
                    </a:lnTo>
                    <a:lnTo>
                      <a:pt x="454270" y="90223"/>
                    </a:lnTo>
                    <a:lnTo>
                      <a:pt x="425182" y="77999"/>
                    </a:lnTo>
                    <a:lnTo>
                      <a:pt x="394993" y="68011"/>
                    </a:lnTo>
                    <a:lnTo>
                      <a:pt x="363809" y="60365"/>
                    </a:lnTo>
                    <a:lnTo>
                      <a:pt x="331734" y="55165"/>
                    </a:lnTo>
                    <a:lnTo>
                      <a:pt x="298874" y="52514"/>
                    </a:lnTo>
                    <a:lnTo>
                      <a:pt x="282183" y="52178"/>
                    </a:lnTo>
                    <a:lnTo>
                      <a:pt x="281835" y="52178"/>
                    </a:lnTo>
                    <a:lnTo>
                      <a:pt x="255094" y="53045"/>
                    </a:lnTo>
                    <a:lnTo>
                      <a:pt x="228816" y="55610"/>
                    </a:lnTo>
                    <a:lnTo>
                      <a:pt x="203052" y="59817"/>
                    </a:lnTo>
                    <a:lnTo>
                      <a:pt x="177858" y="65612"/>
                    </a:lnTo>
                    <a:lnTo>
                      <a:pt x="153287" y="72940"/>
                    </a:lnTo>
                    <a:lnTo>
                      <a:pt x="129394" y="81745"/>
                    </a:lnTo>
                    <a:lnTo>
                      <a:pt x="106233" y="91973"/>
                    </a:lnTo>
                    <a:lnTo>
                      <a:pt x="83857" y="103569"/>
                    </a:lnTo>
                    <a:lnTo>
                      <a:pt x="62320" y="116478"/>
                    </a:lnTo>
                    <a:lnTo>
                      <a:pt x="60183" y="117860"/>
                    </a:lnTo>
                    <a:lnTo>
                      <a:pt x="0" y="96333"/>
                    </a:lnTo>
                    <a:lnTo>
                      <a:pt x="11805" y="87476"/>
                    </a:lnTo>
                    <a:lnTo>
                      <a:pt x="23903" y="78992"/>
                    </a:lnTo>
                    <a:lnTo>
                      <a:pt x="36285" y="70889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object 43"/>
              <p:cNvSpPr/>
              <p:nvPr/>
            </p:nvSpPr>
            <p:spPr>
              <a:xfrm>
                <a:off x="8731325" y="2273298"/>
                <a:ext cx="103336" cy="97453"/>
              </a:xfrm>
              <a:custGeom>
                <a:avLst/>
                <a:gdLst/>
                <a:ahLst/>
                <a:cxnLst/>
                <a:rect l="l" t="t" r="r" b="b"/>
                <a:pathLst>
                  <a:path w="103336" h="97453">
                    <a:moveTo>
                      <a:pt x="73295" y="29714"/>
                    </a:moveTo>
                    <a:lnTo>
                      <a:pt x="65752" y="39412"/>
                    </a:lnTo>
                    <a:lnTo>
                      <a:pt x="61535" y="49425"/>
                    </a:lnTo>
                    <a:lnTo>
                      <a:pt x="62076" y="59976"/>
                    </a:lnTo>
                    <a:lnTo>
                      <a:pt x="66359" y="68227"/>
                    </a:lnTo>
                    <a:lnTo>
                      <a:pt x="95436" y="69978"/>
                    </a:lnTo>
                    <a:lnTo>
                      <a:pt x="91865" y="97453"/>
                    </a:lnTo>
                    <a:lnTo>
                      <a:pt x="3529" y="96577"/>
                    </a:lnTo>
                    <a:lnTo>
                      <a:pt x="0" y="0"/>
                    </a:lnTo>
                    <a:lnTo>
                      <a:pt x="103336" y="0"/>
                    </a:lnTo>
                    <a:lnTo>
                      <a:pt x="100668" y="29836"/>
                    </a:lnTo>
                    <a:lnTo>
                      <a:pt x="73295" y="29714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</p:grpSp>
      </p:grpSp>
      <p:graphicFrame>
        <p:nvGraphicFramePr>
          <p:cNvPr id="41" name="Таблица 40"/>
          <p:cNvGraphicFramePr>
            <a:graphicFrameLocks noGrp="1"/>
          </p:cNvGraphicFramePr>
          <p:nvPr/>
        </p:nvGraphicFramePr>
        <p:xfrm>
          <a:off x="467544" y="692694"/>
          <a:ext cx="8424936" cy="5418265"/>
        </p:xfrm>
        <a:graphic>
          <a:graphicData uri="http://schemas.openxmlformats.org/drawingml/2006/table">
            <a:tbl>
              <a:tblPr/>
              <a:tblGrid>
                <a:gridCol w="6752252"/>
                <a:gridCol w="1672684"/>
              </a:tblGrid>
              <a:tr h="1335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Привлечение сотрудников к сверхурочным работам, за исключением случаев, предусмотренных частями 2, 3 статьи 99 Трудового кодекса РФ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ч. 4 ст. 99 ТК РФ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926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Определение перечня должностей сотрудников с ненормированным рабочим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днем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ст. 101 ТК РФ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926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Составление графика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сменности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ч. 3 ст. 103 ТК РФ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35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Привлечение сотрудников к работе в выходные и нерабочие праздничные дни, за исключением случаев, предусмотренных частями 2, 3, 4 статьи 113 Трудового кодекса РФ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ч. 5 ст. 113 ТК РФ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51078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4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908720"/>
          </a:xfrm>
        </p:spPr>
        <p:txBody>
          <a:bodyPr>
            <a:noAutofit/>
          </a:bodyPr>
          <a:lstStyle/>
          <a:p>
            <a:pPr marL="182880" indent="0" algn="l">
              <a:buNone/>
            </a:pPr>
            <a:r>
              <a:rPr lang="ru-RU" sz="2800" b="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Случаи когда требуется мотивированное мнение ППО</a:t>
            </a:r>
            <a:endParaRPr lang="ru-RU" sz="2800" b="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49"/>
          <p:cNvGrpSpPr>
            <a:grpSpLocks noChangeAspect="1"/>
          </p:cNvGrpSpPr>
          <p:nvPr/>
        </p:nvGrpSpPr>
        <p:grpSpPr>
          <a:xfrm>
            <a:off x="8041349" y="5905602"/>
            <a:ext cx="1102651" cy="952398"/>
            <a:chOff x="275296" y="87370"/>
            <a:chExt cx="607455" cy="524680"/>
          </a:xfrm>
        </p:grpSpPr>
        <p:sp>
          <p:nvSpPr>
            <p:cNvPr id="51" name="Овал 50"/>
            <p:cNvSpPr>
              <a:spLocks noChangeAspect="1"/>
            </p:cNvSpPr>
            <p:nvPr/>
          </p:nvSpPr>
          <p:spPr>
            <a:xfrm>
              <a:off x="361942" y="93251"/>
              <a:ext cx="504056" cy="504000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51"/>
            <p:cNvGrpSpPr>
              <a:grpSpLocks noChangeAspect="1"/>
            </p:cNvGrpSpPr>
            <p:nvPr/>
          </p:nvGrpSpPr>
          <p:grpSpPr>
            <a:xfrm>
              <a:off x="275296" y="87370"/>
              <a:ext cx="607455" cy="524680"/>
              <a:chOff x="8400256" y="476672"/>
              <a:chExt cx="3179832" cy="2746530"/>
            </a:xfrm>
          </p:grpSpPr>
          <p:sp>
            <p:nvSpPr>
              <p:cNvPr id="53" name="object 9"/>
              <p:cNvSpPr/>
              <p:nvPr/>
            </p:nvSpPr>
            <p:spPr>
              <a:xfrm>
                <a:off x="8834316" y="476672"/>
                <a:ext cx="2745772" cy="2746530"/>
              </a:xfrm>
              <a:custGeom>
                <a:avLst/>
                <a:gdLst/>
                <a:ahLst/>
                <a:cxnLst/>
                <a:rect l="l" t="t" r="r" b="b"/>
                <a:pathLst>
                  <a:path w="2745772" h="2746530">
                    <a:moveTo>
                      <a:pt x="17966" y="1596048"/>
                    </a:moveTo>
                    <a:lnTo>
                      <a:pt x="10172" y="1541333"/>
                    </a:lnTo>
                    <a:lnTo>
                      <a:pt x="4550" y="1485949"/>
                    </a:lnTo>
                    <a:lnTo>
                      <a:pt x="1145" y="1429938"/>
                    </a:lnTo>
                    <a:lnTo>
                      <a:pt x="0" y="1373346"/>
                    </a:lnTo>
                    <a:lnTo>
                      <a:pt x="1145" y="1316626"/>
                    </a:lnTo>
                    <a:lnTo>
                      <a:pt x="4550" y="1260611"/>
                    </a:lnTo>
                    <a:lnTo>
                      <a:pt x="10172" y="1205222"/>
                    </a:lnTo>
                    <a:lnTo>
                      <a:pt x="17966" y="1150503"/>
                    </a:lnTo>
                    <a:lnTo>
                      <a:pt x="27887" y="1096499"/>
                    </a:lnTo>
                    <a:lnTo>
                      <a:pt x="39893" y="1043254"/>
                    </a:lnTo>
                    <a:lnTo>
                      <a:pt x="53937" y="990813"/>
                    </a:lnTo>
                    <a:lnTo>
                      <a:pt x="69977" y="939218"/>
                    </a:lnTo>
                    <a:lnTo>
                      <a:pt x="87968" y="888516"/>
                    </a:lnTo>
                    <a:lnTo>
                      <a:pt x="84569" y="1267132"/>
                    </a:lnTo>
                    <a:lnTo>
                      <a:pt x="81356" y="1319904"/>
                    </a:lnTo>
                    <a:lnTo>
                      <a:pt x="80272" y="1373224"/>
                    </a:lnTo>
                    <a:lnTo>
                      <a:pt x="81356" y="1426661"/>
                    </a:lnTo>
                    <a:lnTo>
                      <a:pt x="84569" y="1479428"/>
                    </a:lnTo>
                    <a:lnTo>
                      <a:pt x="89869" y="1531604"/>
                    </a:lnTo>
                    <a:lnTo>
                      <a:pt x="97215" y="1583149"/>
                    </a:lnTo>
                    <a:lnTo>
                      <a:pt x="106564" y="1634021"/>
                    </a:lnTo>
                    <a:lnTo>
                      <a:pt x="117875" y="1684178"/>
                    </a:lnTo>
                    <a:lnTo>
                      <a:pt x="131108" y="1733579"/>
                    </a:lnTo>
                    <a:lnTo>
                      <a:pt x="146219" y="1782181"/>
                    </a:lnTo>
                    <a:lnTo>
                      <a:pt x="163168" y="1829943"/>
                    </a:lnTo>
                    <a:lnTo>
                      <a:pt x="181912" y="1876824"/>
                    </a:lnTo>
                    <a:lnTo>
                      <a:pt x="202411" y="1922782"/>
                    </a:lnTo>
                    <a:lnTo>
                      <a:pt x="224623" y="1967775"/>
                    </a:lnTo>
                    <a:lnTo>
                      <a:pt x="248505" y="2011761"/>
                    </a:lnTo>
                    <a:lnTo>
                      <a:pt x="274017" y="2054699"/>
                    </a:lnTo>
                    <a:lnTo>
                      <a:pt x="301117" y="2096547"/>
                    </a:lnTo>
                    <a:lnTo>
                      <a:pt x="329764" y="2137264"/>
                    </a:lnTo>
                    <a:lnTo>
                      <a:pt x="359914" y="2176807"/>
                    </a:lnTo>
                    <a:lnTo>
                      <a:pt x="391528" y="2215135"/>
                    </a:lnTo>
                    <a:lnTo>
                      <a:pt x="424564" y="2252207"/>
                    </a:lnTo>
                    <a:lnTo>
                      <a:pt x="458979" y="2287981"/>
                    </a:lnTo>
                    <a:lnTo>
                      <a:pt x="494729" y="2322412"/>
                    </a:lnTo>
                    <a:lnTo>
                      <a:pt x="531776" y="2355463"/>
                    </a:lnTo>
                    <a:lnTo>
                      <a:pt x="570076" y="2387091"/>
                    </a:lnTo>
                    <a:lnTo>
                      <a:pt x="609590" y="2417255"/>
                    </a:lnTo>
                    <a:lnTo>
                      <a:pt x="650275" y="2445914"/>
                    </a:lnTo>
                    <a:lnTo>
                      <a:pt x="692090" y="2473026"/>
                    </a:lnTo>
                    <a:lnTo>
                      <a:pt x="734993" y="2498549"/>
                    </a:lnTo>
                    <a:lnTo>
                      <a:pt x="778943" y="2522441"/>
                    </a:lnTo>
                    <a:lnTo>
                      <a:pt x="823897" y="2544661"/>
                    </a:lnTo>
                    <a:lnTo>
                      <a:pt x="869815" y="2565168"/>
                    </a:lnTo>
                    <a:lnTo>
                      <a:pt x="916655" y="2583919"/>
                    </a:lnTo>
                    <a:lnTo>
                      <a:pt x="964375" y="2600873"/>
                    </a:lnTo>
                    <a:lnTo>
                      <a:pt x="1012934" y="2615988"/>
                    </a:lnTo>
                    <a:lnTo>
                      <a:pt x="1062289" y="2629224"/>
                    </a:lnTo>
                    <a:lnTo>
                      <a:pt x="1112401" y="2640537"/>
                    </a:lnTo>
                    <a:lnTo>
                      <a:pt x="1163226" y="2649886"/>
                    </a:lnTo>
                    <a:lnTo>
                      <a:pt x="1214724" y="2657231"/>
                    </a:lnTo>
                    <a:lnTo>
                      <a:pt x="1266852" y="2662528"/>
                    </a:lnTo>
                    <a:lnTo>
                      <a:pt x="1319570" y="2665737"/>
                    </a:lnTo>
                    <a:lnTo>
                      <a:pt x="1372835" y="2666816"/>
                    </a:lnTo>
                    <a:lnTo>
                      <a:pt x="1426220" y="2665737"/>
                    </a:lnTo>
                    <a:lnTo>
                      <a:pt x="1478935" y="2662528"/>
                    </a:lnTo>
                    <a:lnTo>
                      <a:pt x="1531061" y="2657231"/>
                    </a:lnTo>
                    <a:lnTo>
                      <a:pt x="1582556" y="2649886"/>
                    </a:lnTo>
                    <a:lnTo>
                      <a:pt x="1633379" y="2640537"/>
                    </a:lnTo>
                    <a:lnTo>
                      <a:pt x="1683489" y="2629224"/>
                    </a:lnTo>
                    <a:lnTo>
                      <a:pt x="1732843" y="2615988"/>
                    </a:lnTo>
                    <a:lnTo>
                      <a:pt x="1781400" y="2600873"/>
                    </a:lnTo>
                    <a:lnTo>
                      <a:pt x="1829119" y="2583919"/>
                    </a:lnTo>
                    <a:lnTo>
                      <a:pt x="1875957" y="2565168"/>
                    </a:lnTo>
                    <a:lnTo>
                      <a:pt x="1921873" y="2544661"/>
                    </a:lnTo>
                    <a:lnTo>
                      <a:pt x="1966826" y="2522441"/>
                    </a:lnTo>
                    <a:lnTo>
                      <a:pt x="2010774" y="2498549"/>
                    </a:lnTo>
                    <a:lnTo>
                      <a:pt x="2053675" y="2473026"/>
                    </a:lnTo>
                    <a:lnTo>
                      <a:pt x="2095488" y="2445914"/>
                    </a:lnTo>
                    <a:lnTo>
                      <a:pt x="2136171" y="2417255"/>
                    </a:lnTo>
                    <a:lnTo>
                      <a:pt x="2175683" y="2387091"/>
                    </a:lnTo>
                    <a:lnTo>
                      <a:pt x="2213981" y="2355463"/>
                    </a:lnTo>
                    <a:lnTo>
                      <a:pt x="2251025" y="2322412"/>
                    </a:lnTo>
                    <a:lnTo>
                      <a:pt x="2286772" y="2287981"/>
                    </a:lnTo>
                    <a:lnTo>
                      <a:pt x="2321190" y="2252213"/>
                    </a:lnTo>
                    <a:lnTo>
                      <a:pt x="2354228" y="2215145"/>
                    </a:lnTo>
                    <a:lnTo>
                      <a:pt x="2385845" y="2176820"/>
                    </a:lnTo>
                    <a:lnTo>
                      <a:pt x="2415997" y="2137279"/>
                    </a:lnTo>
                    <a:lnTo>
                      <a:pt x="2444645" y="2096564"/>
                    </a:lnTo>
                    <a:lnTo>
                      <a:pt x="2471746" y="2054716"/>
                    </a:lnTo>
                    <a:lnTo>
                      <a:pt x="2497259" y="2011777"/>
                    </a:lnTo>
                    <a:lnTo>
                      <a:pt x="2521142" y="1967790"/>
                    </a:lnTo>
                    <a:lnTo>
                      <a:pt x="2543353" y="1922795"/>
                    </a:lnTo>
                    <a:lnTo>
                      <a:pt x="2563852" y="1876834"/>
                    </a:lnTo>
                    <a:lnTo>
                      <a:pt x="2582595" y="1829950"/>
                    </a:lnTo>
                    <a:lnTo>
                      <a:pt x="2599543" y="1782184"/>
                    </a:lnTo>
                    <a:lnTo>
                      <a:pt x="2614652" y="1733577"/>
                    </a:lnTo>
                    <a:lnTo>
                      <a:pt x="2627882" y="1684172"/>
                    </a:lnTo>
                    <a:lnTo>
                      <a:pt x="2639190" y="1634010"/>
                    </a:lnTo>
                    <a:lnTo>
                      <a:pt x="2648536" y="1583132"/>
                    </a:lnTo>
                    <a:lnTo>
                      <a:pt x="2655878" y="1531581"/>
                    </a:lnTo>
                    <a:lnTo>
                      <a:pt x="2661173" y="1479399"/>
                    </a:lnTo>
                    <a:lnTo>
                      <a:pt x="2664381" y="1426626"/>
                    </a:lnTo>
                    <a:lnTo>
                      <a:pt x="2665459" y="1373306"/>
                    </a:lnTo>
                    <a:lnTo>
                      <a:pt x="2664381" y="1319869"/>
                    </a:lnTo>
                    <a:lnTo>
                      <a:pt x="2661174" y="1267102"/>
                    </a:lnTo>
                    <a:lnTo>
                      <a:pt x="2655880" y="1214926"/>
                    </a:lnTo>
                    <a:lnTo>
                      <a:pt x="2648540" y="1163381"/>
                    </a:lnTo>
                    <a:lnTo>
                      <a:pt x="2639197" y="1112509"/>
                    </a:lnTo>
                    <a:lnTo>
                      <a:pt x="2627891" y="1062352"/>
                    </a:lnTo>
                    <a:lnTo>
                      <a:pt x="2614664" y="1012952"/>
                    </a:lnTo>
                    <a:lnTo>
                      <a:pt x="2599557" y="964350"/>
                    </a:lnTo>
                    <a:lnTo>
                      <a:pt x="2582613" y="916589"/>
                    </a:lnTo>
                    <a:lnTo>
                      <a:pt x="2563872" y="869708"/>
                    </a:lnTo>
                    <a:lnTo>
                      <a:pt x="2543377" y="823752"/>
                    </a:lnTo>
                    <a:lnTo>
                      <a:pt x="2521169" y="778760"/>
                    </a:lnTo>
                    <a:lnTo>
                      <a:pt x="2497289" y="734775"/>
                    </a:lnTo>
                    <a:lnTo>
                      <a:pt x="2471778" y="691838"/>
                    </a:lnTo>
                    <a:lnTo>
                      <a:pt x="2444680" y="649992"/>
                    </a:lnTo>
                    <a:lnTo>
                      <a:pt x="2416034" y="609277"/>
                    </a:lnTo>
                    <a:lnTo>
                      <a:pt x="2385883" y="569735"/>
                    </a:lnTo>
                    <a:lnTo>
                      <a:pt x="2354268" y="531409"/>
                    </a:lnTo>
                    <a:lnTo>
                      <a:pt x="2321231" y="494340"/>
                    </a:lnTo>
                    <a:lnTo>
                      <a:pt x="2286813" y="458569"/>
                    </a:lnTo>
                    <a:lnTo>
                      <a:pt x="2251060" y="424138"/>
                    </a:lnTo>
                    <a:lnTo>
                      <a:pt x="2214010" y="391087"/>
                    </a:lnTo>
                    <a:lnTo>
                      <a:pt x="2175706" y="359458"/>
                    </a:lnTo>
                    <a:lnTo>
                      <a:pt x="2136188" y="329293"/>
                    </a:lnTo>
                    <a:lnTo>
                      <a:pt x="2095499" y="300632"/>
                    </a:lnTo>
                    <a:lnTo>
                      <a:pt x="2053681" y="273519"/>
                    </a:lnTo>
                    <a:lnTo>
                      <a:pt x="2010774" y="247994"/>
                    </a:lnTo>
                    <a:lnTo>
                      <a:pt x="1966821" y="224100"/>
                    </a:lnTo>
                    <a:lnTo>
                      <a:pt x="1921863" y="201877"/>
                    </a:lnTo>
                    <a:lnTo>
                      <a:pt x="1875941" y="181367"/>
                    </a:lnTo>
                    <a:lnTo>
                      <a:pt x="1829099" y="162613"/>
                    </a:lnTo>
                    <a:lnTo>
                      <a:pt x="1781376" y="145655"/>
                    </a:lnTo>
                    <a:lnTo>
                      <a:pt x="1732815" y="130536"/>
                    </a:lnTo>
                    <a:lnTo>
                      <a:pt x="1683458" y="117297"/>
                    </a:lnTo>
                    <a:lnTo>
                      <a:pt x="1633345" y="105979"/>
                    </a:lnTo>
                    <a:lnTo>
                      <a:pt x="1582520" y="96625"/>
                    </a:lnTo>
                    <a:lnTo>
                      <a:pt x="1531022" y="89275"/>
                    </a:lnTo>
                    <a:lnTo>
                      <a:pt x="1478895" y="83972"/>
                    </a:lnTo>
                    <a:lnTo>
                      <a:pt x="1426179" y="80758"/>
                    </a:lnTo>
                    <a:lnTo>
                      <a:pt x="1372917" y="79673"/>
                    </a:lnTo>
                    <a:lnTo>
                      <a:pt x="1319534" y="80758"/>
                    </a:lnTo>
                    <a:lnTo>
                      <a:pt x="1266822" y="83972"/>
                    </a:lnTo>
                    <a:lnTo>
                      <a:pt x="1214698" y="89275"/>
                    </a:lnTo>
                    <a:lnTo>
                      <a:pt x="1163205" y="96625"/>
                    </a:lnTo>
                    <a:lnTo>
                      <a:pt x="1112384" y="105979"/>
                    </a:lnTo>
                    <a:lnTo>
                      <a:pt x="1062276" y="117296"/>
                    </a:lnTo>
                    <a:lnTo>
                      <a:pt x="1012923" y="130534"/>
                    </a:lnTo>
                    <a:lnTo>
                      <a:pt x="964367" y="145653"/>
                    </a:lnTo>
                    <a:lnTo>
                      <a:pt x="916650" y="162609"/>
                    </a:lnTo>
                    <a:lnTo>
                      <a:pt x="869812" y="181362"/>
                    </a:lnTo>
                    <a:lnTo>
                      <a:pt x="823897" y="201870"/>
                    </a:lnTo>
                    <a:lnTo>
                      <a:pt x="778944" y="224091"/>
                    </a:lnTo>
                    <a:lnTo>
                      <a:pt x="734997" y="247983"/>
                    </a:lnTo>
                    <a:lnTo>
                      <a:pt x="692096" y="273505"/>
                    </a:lnTo>
                    <a:lnTo>
                      <a:pt x="650283" y="300615"/>
                    </a:lnTo>
                    <a:lnTo>
                      <a:pt x="609600" y="329272"/>
                    </a:lnTo>
                    <a:lnTo>
                      <a:pt x="570089" y="359433"/>
                    </a:lnTo>
                    <a:lnTo>
                      <a:pt x="531791" y="391057"/>
                    </a:lnTo>
                    <a:lnTo>
                      <a:pt x="494747" y="424103"/>
                    </a:lnTo>
                    <a:lnTo>
                      <a:pt x="459000" y="458529"/>
                    </a:lnTo>
                    <a:lnTo>
                      <a:pt x="424581" y="494305"/>
                    </a:lnTo>
                    <a:lnTo>
                      <a:pt x="391543" y="531380"/>
                    </a:lnTo>
                    <a:lnTo>
                      <a:pt x="359927" y="569711"/>
                    </a:lnTo>
                    <a:lnTo>
                      <a:pt x="329774" y="609256"/>
                    </a:lnTo>
                    <a:lnTo>
                      <a:pt x="301126" y="649975"/>
                    </a:lnTo>
                    <a:lnTo>
                      <a:pt x="274024" y="691825"/>
                    </a:lnTo>
                    <a:lnTo>
                      <a:pt x="248511" y="734765"/>
                    </a:lnTo>
                    <a:lnTo>
                      <a:pt x="224627" y="778754"/>
                    </a:lnTo>
                    <a:lnTo>
                      <a:pt x="202415" y="823748"/>
                    </a:lnTo>
                    <a:lnTo>
                      <a:pt x="181915" y="869708"/>
                    </a:lnTo>
                    <a:lnTo>
                      <a:pt x="163170" y="916592"/>
                    </a:lnTo>
                    <a:lnTo>
                      <a:pt x="146220" y="964357"/>
                    </a:lnTo>
                    <a:lnTo>
                      <a:pt x="153203" y="742200"/>
                    </a:lnTo>
                    <a:lnTo>
                      <a:pt x="178555" y="695506"/>
                    </a:lnTo>
                    <a:lnTo>
                      <a:pt x="205637" y="649924"/>
                    </a:lnTo>
                    <a:lnTo>
                      <a:pt x="234404" y="605500"/>
                    </a:lnTo>
                    <a:lnTo>
                      <a:pt x="264813" y="562276"/>
                    </a:lnTo>
                    <a:lnTo>
                      <a:pt x="296819" y="520298"/>
                    </a:lnTo>
                    <a:lnTo>
                      <a:pt x="330377" y="479609"/>
                    </a:lnTo>
                    <a:lnTo>
                      <a:pt x="365445" y="440254"/>
                    </a:lnTo>
                    <a:lnTo>
                      <a:pt x="401976" y="402277"/>
                    </a:lnTo>
                    <a:lnTo>
                      <a:pt x="439944" y="365715"/>
                    </a:lnTo>
                    <a:lnTo>
                      <a:pt x="479289" y="330621"/>
                    </a:lnTo>
                    <a:lnTo>
                      <a:pt x="519967" y="297037"/>
                    </a:lnTo>
                    <a:lnTo>
                      <a:pt x="561935" y="265008"/>
                    </a:lnTo>
                    <a:lnTo>
                      <a:pt x="605147" y="234577"/>
                    </a:lnTo>
                    <a:lnTo>
                      <a:pt x="649561" y="205790"/>
                    </a:lnTo>
                    <a:lnTo>
                      <a:pt x="695132" y="178690"/>
                    </a:lnTo>
                    <a:lnTo>
                      <a:pt x="741816" y="153321"/>
                    </a:lnTo>
                    <a:lnTo>
                      <a:pt x="789568" y="129728"/>
                    </a:lnTo>
                    <a:lnTo>
                      <a:pt x="838346" y="107954"/>
                    </a:lnTo>
                    <a:lnTo>
                      <a:pt x="888104" y="88044"/>
                    </a:lnTo>
                    <a:lnTo>
                      <a:pt x="938799" y="70042"/>
                    </a:lnTo>
                    <a:lnTo>
                      <a:pt x="990387" y="53991"/>
                    </a:lnTo>
                    <a:lnTo>
                      <a:pt x="1042823" y="39937"/>
                    </a:lnTo>
                    <a:lnTo>
                      <a:pt x="1096064" y="27923"/>
                    </a:lnTo>
                    <a:lnTo>
                      <a:pt x="1150065" y="17993"/>
                    </a:lnTo>
                    <a:lnTo>
                      <a:pt x="1204783" y="10192"/>
                    </a:lnTo>
                    <a:lnTo>
                      <a:pt x="1260173" y="4563"/>
                    </a:lnTo>
                    <a:lnTo>
                      <a:pt x="1316191" y="1151"/>
                    </a:lnTo>
                    <a:lnTo>
                      <a:pt x="1372794" y="0"/>
                    </a:lnTo>
                    <a:lnTo>
                      <a:pt x="1429523" y="1151"/>
                    </a:lnTo>
                    <a:lnTo>
                      <a:pt x="1485545" y="4563"/>
                    </a:lnTo>
                    <a:lnTo>
                      <a:pt x="1540939" y="10192"/>
                    </a:lnTo>
                    <a:lnTo>
                      <a:pt x="1595661" y="17993"/>
                    </a:lnTo>
                    <a:lnTo>
                      <a:pt x="1649667" y="27923"/>
                    </a:lnTo>
                    <a:lnTo>
                      <a:pt x="1702912" y="39938"/>
                    </a:lnTo>
                    <a:lnTo>
                      <a:pt x="1755353" y="53993"/>
                    </a:lnTo>
                    <a:lnTo>
                      <a:pt x="1806945" y="70044"/>
                    </a:lnTo>
                    <a:lnTo>
                      <a:pt x="1857644" y="88048"/>
                    </a:lnTo>
                    <a:lnTo>
                      <a:pt x="1907405" y="107959"/>
                    </a:lnTo>
                    <a:lnTo>
                      <a:pt x="1956186" y="129735"/>
                    </a:lnTo>
                    <a:lnTo>
                      <a:pt x="2003940" y="153330"/>
                    </a:lnTo>
                    <a:lnTo>
                      <a:pt x="2050625" y="178701"/>
                    </a:lnTo>
                    <a:lnTo>
                      <a:pt x="2096196" y="205804"/>
                    </a:lnTo>
                    <a:lnTo>
                      <a:pt x="2140609" y="234595"/>
                    </a:lnTo>
                    <a:lnTo>
                      <a:pt x="2183820" y="265029"/>
                    </a:lnTo>
                    <a:lnTo>
                      <a:pt x="2225784" y="297062"/>
                    </a:lnTo>
                    <a:lnTo>
                      <a:pt x="2266457" y="330651"/>
                    </a:lnTo>
                    <a:lnTo>
                      <a:pt x="2305795" y="365750"/>
                    </a:lnTo>
                    <a:lnTo>
                      <a:pt x="2343755" y="402317"/>
                    </a:lnTo>
                    <a:lnTo>
                      <a:pt x="2380292" y="440289"/>
                    </a:lnTo>
                    <a:lnTo>
                      <a:pt x="2415364" y="479639"/>
                    </a:lnTo>
                    <a:lnTo>
                      <a:pt x="2448926" y="520323"/>
                    </a:lnTo>
                    <a:lnTo>
                      <a:pt x="2480934" y="562297"/>
                    </a:lnTo>
                    <a:lnTo>
                      <a:pt x="2511344" y="605516"/>
                    </a:lnTo>
                    <a:lnTo>
                      <a:pt x="2540113" y="649937"/>
                    </a:lnTo>
                    <a:lnTo>
                      <a:pt x="2567196" y="695515"/>
                    </a:lnTo>
                    <a:lnTo>
                      <a:pt x="2592548" y="742206"/>
                    </a:lnTo>
                    <a:lnTo>
                      <a:pt x="2616126" y="789965"/>
                    </a:lnTo>
                    <a:lnTo>
                      <a:pt x="2637886" y="838749"/>
                    </a:lnTo>
                    <a:lnTo>
                      <a:pt x="2657783" y="888513"/>
                    </a:lnTo>
                    <a:lnTo>
                      <a:pt x="2675774" y="939212"/>
                    </a:lnTo>
                    <a:lnTo>
                      <a:pt x="2691815" y="990803"/>
                    </a:lnTo>
                    <a:lnTo>
                      <a:pt x="2705860" y="1043241"/>
                    </a:lnTo>
                    <a:lnTo>
                      <a:pt x="2717867" y="1096482"/>
                    </a:lnTo>
                    <a:lnTo>
                      <a:pt x="2727790" y="1150482"/>
                    </a:lnTo>
                    <a:lnTo>
                      <a:pt x="2735587" y="1205197"/>
                    </a:lnTo>
                    <a:lnTo>
                      <a:pt x="2741212" y="1260581"/>
                    </a:lnTo>
                    <a:lnTo>
                      <a:pt x="2744622" y="1316592"/>
                    </a:lnTo>
                    <a:lnTo>
                      <a:pt x="2745772" y="1373184"/>
                    </a:lnTo>
                    <a:lnTo>
                      <a:pt x="2744627" y="1429904"/>
                    </a:lnTo>
                    <a:lnTo>
                      <a:pt x="2741222" y="1485919"/>
                    </a:lnTo>
                    <a:lnTo>
                      <a:pt x="2735600" y="1541309"/>
                    </a:lnTo>
                    <a:lnTo>
                      <a:pt x="2727806" y="1596027"/>
                    </a:lnTo>
                    <a:lnTo>
                      <a:pt x="2717884" y="1650032"/>
                    </a:lnTo>
                    <a:lnTo>
                      <a:pt x="2705878" y="1703277"/>
                    </a:lnTo>
                    <a:lnTo>
                      <a:pt x="2691833" y="1755719"/>
                    </a:lnTo>
                    <a:lnTo>
                      <a:pt x="2675792" y="1807314"/>
                    </a:lnTo>
                    <a:lnTo>
                      <a:pt x="2657800" y="1858018"/>
                    </a:lnTo>
                    <a:lnTo>
                      <a:pt x="2637901" y="1907786"/>
                    </a:lnTo>
                    <a:lnTo>
                      <a:pt x="2616140" y="1956575"/>
                    </a:lnTo>
                    <a:lnTo>
                      <a:pt x="2592560" y="2004339"/>
                    </a:lnTo>
                    <a:lnTo>
                      <a:pt x="2567205" y="2051036"/>
                    </a:lnTo>
                    <a:lnTo>
                      <a:pt x="2540121" y="2096620"/>
                    </a:lnTo>
                    <a:lnTo>
                      <a:pt x="2511350" y="2141048"/>
                    </a:lnTo>
                    <a:lnTo>
                      <a:pt x="2480938" y="2184275"/>
                    </a:lnTo>
                    <a:lnTo>
                      <a:pt x="2448928" y="2226257"/>
                    </a:lnTo>
                    <a:lnTo>
                      <a:pt x="2415365" y="2266951"/>
                    </a:lnTo>
                    <a:lnTo>
                      <a:pt x="2380292" y="2306311"/>
                    </a:lnTo>
                    <a:lnTo>
                      <a:pt x="2343755" y="2344294"/>
                    </a:lnTo>
                    <a:lnTo>
                      <a:pt x="2305795" y="2380850"/>
                    </a:lnTo>
                    <a:lnTo>
                      <a:pt x="2266457" y="2415940"/>
                    </a:lnTo>
                    <a:lnTo>
                      <a:pt x="2225784" y="2449520"/>
                    </a:lnTo>
                    <a:lnTo>
                      <a:pt x="2183820" y="2481547"/>
                    </a:lnTo>
                    <a:lnTo>
                      <a:pt x="2140610" y="2511975"/>
                    </a:lnTo>
                    <a:lnTo>
                      <a:pt x="2096197" y="2540761"/>
                    </a:lnTo>
                    <a:lnTo>
                      <a:pt x="2050627" y="2567861"/>
                    </a:lnTo>
                    <a:lnTo>
                      <a:pt x="2003943" y="2593229"/>
                    </a:lnTo>
                    <a:lnTo>
                      <a:pt x="1956189" y="2616822"/>
                    </a:lnTo>
                    <a:lnTo>
                      <a:pt x="1907411" y="2638596"/>
                    </a:lnTo>
                    <a:lnTo>
                      <a:pt x="1857651" y="2658506"/>
                    </a:lnTo>
                    <a:lnTo>
                      <a:pt x="1806954" y="2676509"/>
                    </a:lnTo>
                    <a:lnTo>
                      <a:pt x="1755364" y="2692559"/>
                    </a:lnTo>
                    <a:lnTo>
                      <a:pt x="1702927" y="2706612"/>
                    </a:lnTo>
                    <a:lnTo>
                      <a:pt x="1649684" y="2718625"/>
                    </a:lnTo>
                    <a:lnTo>
                      <a:pt x="1595682" y="2728553"/>
                    </a:lnTo>
                    <a:lnTo>
                      <a:pt x="1540964" y="2736352"/>
                    </a:lnTo>
                    <a:lnTo>
                      <a:pt x="1485575" y="2741977"/>
                    </a:lnTo>
                    <a:lnTo>
                      <a:pt x="1429558" y="2745385"/>
                    </a:lnTo>
                    <a:lnTo>
                      <a:pt x="1372958" y="2746530"/>
                    </a:lnTo>
                    <a:lnTo>
                      <a:pt x="1316232" y="2745385"/>
                    </a:lnTo>
                    <a:lnTo>
                      <a:pt x="1260212" y="2741977"/>
                    </a:lnTo>
                    <a:lnTo>
                      <a:pt x="1204820" y="2736350"/>
                    </a:lnTo>
                    <a:lnTo>
                      <a:pt x="1150100" y="2728551"/>
                    </a:lnTo>
                    <a:lnTo>
                      <a:pt x="1096095" y="2718622"/>
                    </a:lnTo>
                    <a:lnTo>
                      <a:pt x="1042851" y="2706607"/>
                    </a:lnTo>
                    <a:lnTo>
                      <a:pt x="990411" y="2692552"/>
                    </a:lnTo>
                    <a:lnTo>
                      <a:pt x="938820" y="2676500"/>
                    </a:lnTo>
                    <a:lnTo>
                      <a:pt x="888121" y="2658496"/>
                    </a:lnTo>
                    <a:lnTo>
                      <a:pt x="838359" y="2638583"/>
                    </a:lnTo>
                    <a:lnTo>
                      <a:pt x="789577" y="2616807"/>
                    </a:lnTo>
                    <a:lnTo>
                      <a:pt x="741821" y="2593212"/>
                    </a:lnTo>
                    <a:lnTo>
                      <a:pt x="695134" y="2567841"/>
                    </a:lnTo>
                    <a:lnTo>
                      <a:pt x="649561" y="2540739"/>
                    </a:lnTo>
                    <a:lnTo>
                      <a:pt x="605145" y="2511950"/>
                    </a:lnTo>
                    <a:lnTo>
                      <a:pt x="561931" y="2481518"/>
                    </a:lnTo>
                    <a:lnTo>
                      <a:pt x="519963" y="2449489"/>
                    </a:lnTo>
                    <a:lnTo>
                      <a:pt x="479285" y="2415905"/>
                    </a:lnTo>
                    <a:lnTo>
                      <a:pt x="439941" y="2380812"/>
                    </a:lnTo>
                    <a:lnTo>
                      <a:pt x="401976" y="2344253"/>
                    </a:lnTo>
                    <a:lnTo>
                      <a:pt x="365445" y="2306276"/>
                    </a:lnTo>
                    <a:lnTo>
                      <a:pt x="330377" y="2266921"/>
                    </a:lnTo>
                    <a:lnTo>
                      <a:pt x="296819" y="2226232"/>
                    </a:lnTo>
                    <a:lnTo>
                      <a:pt x="264813" y="2184254"/>
                    </a:lnTo>
                    <a:lnTo>
                      <a:pt x="234404" y="2141031"/>
                    </a:lnTo>
                    <a:lnTo>
                      <a:pt x="205637" y="2096607"/>
                    </a:lnTo>
                    <a:lnTo>
                      <a:pt x="178555" y="2051026"/>
                    </a:lnTo>
                    <a:lnTo>
                      <a:pt x="153203" y="2004333"/>
                    </a:lnTo>
                    <a:lnTo>
                      <a:pt x="129625" y="1956572"/>
                    </a:lnTo>
                    <a:lnTo>
                      <a:pt x="107865" y="1907786"/>
                    </a:lnTo>
                    <a:lnTo>
                      <a:pt x="87968" y="1858021"/>
                    </a:lnTo>
                    <a:lnTo>
                      <a:pt x="69977" y="1807321"/>
                    </a:lnTo>
                    <a:lnTo>
                      <a:pt x="53937" y="1755729"/>
                    </a:lnTo>
                    <a:lnTo>
                      <a:pt x="39893" y="1703290"/>
                    </a:lnTo>
                    <a:lnTo>
                      <a:pt x="27887" y="1650048"/>
                    </a:lnTo>
                    <a:lnTo>
                      <a:pt x="17966" y="159604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4" name="object 10"/>
              <p:cNvSpPr/>
              <p:nvPr/>
            </p:nvSpPr>
            <p:spPr>
              <a:xfrm>
                <a:off x="8918886" y="1218872"/>
                <a:ext cx="68634" cy="524932"/>
              </a:xfrm>
              <a:custGeom>
                <a:avLst/>
                <a:gdLst/>
                <a:ahLst/>
                <a:cxnLst/>
                <a:rect l="l" t="t" r="r" b="b"/>
                <a:pathLst>
                  <a:path w="68634" h="524932">
                    <a:moveTo>
                      <a:pt x="21995" y="370326"/>
                    </a:moveTo>
                    <a:lnTo>
                      <a:pt x="12645" y="421201"/>
                    </a:lnTo>
                    <a:lnTo>
                      <a:pt x="5300" y="472751"/>
                    </a:lnTo>
                    <a:lnTo>
                      <a:pt x="0" y="524932"/>
                    </a:lnTo>
                    <a:lnTo>
                      <a:pt x="3398" y="146316"/>
                    </a:lnTo>
                    <a:lnTo>
                      <a:pt x="23296" y="96549"/>
                    </a:lnTo>
                    <a:lnTo>
                      <a:pt x="45056" y="47762"/>
                    </a:lnTo>
                    <a:lnTo>
                      <a:pt x="68634" y="0"/>
                    </a:lnTo>
                    <a:lnTo>
                      <a:pt x="61651" y="222156"/>
                    </a:lnTo>
                    <a:lnTo>
                      <a:pt x="46539" y="270762"/>
                    </a:lnTo>
                    <a:lnTo>
                      <a:pt x="33306" y="320165"/>
                    </a:lnTo>
                    <a:lnTo>
                      <a:pt x="21995" y="370326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5" name="object 11"/>
              <p:cNvSpPr/>
              <p:nvPr/>
            </p:nvSpPr>
            <p:spPr>
              <a:xfrm>
                <a:off x="9343343" y="982805"/>
                <a:ext cx="1702234" cy="1689535"/>
              </a:xfrm>
              <a:custGeom>
                <a:avLst/>
                <a:gdLst/>
                <a:ahLst/>
                <a:cxnLst/>
                <a:rect l="l" t="t" r="r" b="b"/>
                <a:pathLst>
                  <a:path w="1702234" h="1689535">
                    <a:moveTo>
                      <a:pt x="1702234" y="844777"/>
                    </a:moveTo>
                    <a:lnTo>
                      <a:pt x="1699412" y="914061"/>
                    </a:lnTo>
                    <a:lnTo>
                      <a:pt x="1691094" y="981803"/>
                    </a:lnTo>
                    <a:lnTo>
                      <a:pt x="1677499" y="1047785"/>
                    </a:lnTo>
                    <a:lnTo>
                      <a:pt x="1658844" y="1111789"/>
                    </a:lnTo>
                    <a:lnTo>
                      <a:pt x="1635350" y="1173598"/>
                    </a:lnTo>
                    <a:lnTo>
                      <a:pt x="1607236" y="1232995"/>
                    </a:lnTo>
                    <a:lnTo>
                      <a:pt x="1574719" y="1289763"/>
                    </a:lnTo>
                    <a:lnTo>
                      <a:pt x="1538020" y="1343683"/>
                    </a:lnTo>
                    <a:lnTo>
                      <a:pt x="1497358" y="1394539"/>
                    </a:lnTo>
                    <a:lnTo>
                      <a:pt x="1452950" y="1442114"/>
                    </a:lnTo>
                    <a:lnTo>
                      <a:pt x="1405018" y="1486189"/>
                    </a:lnTo>
                    <a:lnTo>
                      <a:pt x="1353778" y="1526548"/>
                    </a:lnTo>
                    <a:lnTo>
                      <a:pt x="1299451" y="1562972"/>
                    </a:lnTo>
                    <a:lnTo>
                      <a:pt x="1242256" y="1595246"/>
                    </a:lnTo>
                    <a:lnTo>
                      <a:pt x="1182410" y="1623151"/>
                    </a:lnTo>
                    <a:lnTo>
                      <a:pt x="1120135" y="1646469"/>
                    </a:lnTo>
                    <a:lnTo>
                      <a:pt x="1055647" y="1664984"/>
                    </a:lnTo>
                    <a:lnTo>
                      <a:pt x="989168" y="1678479"/>
                    </a:lnTo>
                    <a:lnTo>
                      <a:pt x="920914" y="1686734"/>
                    </a:lnTo>
                    <a:lnTo>
                      <a:pt x="851106" y="1689535"/>
                    </a:lnTo>
                    <a:lnTo>
                      <a:pt x="781301" y="1686734"/>
                    </a:lnTo>
                    <a:lnTo>
                      <a:pt x="713051" y="1678479"/>
                    </a:lnTo>
                    <a:lnTo>
                      <a:pt x="646573" y="1664984"/>
                    </a:lnTo>
                    <a:lnTo>
                      <a:pt x="582088" y="1646469"/>
                    </a:lnTo>
                    <a:lnTo>
                      <a:pt x="519814" y="1623151"/>
                    </a:lnTo>
                    <a:lnTo>
                      <a:pt x="459971" y="1595246"/>
                    </a:lnTo>
                    <a:lnTo>
                      <a:pt x="402777" y="1562972"/>
                    </a:lnTo>
                    <a:lnTo>
                      <a:pt x="348451" y="1526548"/>
                    </a:lnTo>
                    <a:lnTo>
                      <a:pt x="297212" y="1486189"/>
                    </a:lnTo>
                    <a:lnTo>
                      <a:pt x="249280" y="1442114"/>
                    </a:lnTo>
                    <a:lnTo>
                      <a:pt x="204874" y="1394539"/>
                    </a:lnTo>
                    <a:lnTo>
                      <a:pt x="164212" y="1343683"/>
                    </a:lnTo>
                    <a:lnTo>
                      <a:pt x="127513" y="1289763"/>
                    </a:lnTo>
                    <a:lnTo>
                      <a:pt x="94997" y="1232995"/>
                    </a:lnTo>
                    <a:lnTo>
                      <a:pt x="66883" y="1173598"/>
                    </a:lnTo>
                    <a:lnTo>
                      <a:pt x="43389" y="1111789"/>
                    </a:lnTo>
                    <a:lnTo>
                      <a:pt x="24735" y="1047785"/>
                    </a:lnTo>
                    <a:lnTo>
                      <a:pt x="11139" y="981803"/>
                    </a:lnTo>
                    <a:lnTo>
                      <a:pt x="2821" y="914061"/>
                    </a:lnTo>
                    <a:lnTo>
                      <a:pt x="0" y="844777"/>
                    </a:lnTo>
                    <a:lnTo>
                      <a:pt x="2821" y="775499"/>
                    </a:lnTo>
                    <a:lnTo>
                      <a:pt x="11139" y="707761"/>
                    </a:lnTo>
                    <a:lnTo>
                      <a:pt x="24735" y="641782"/>
                    </a:lnTo>
                    <a:lnTo>
                      <a:pt x="43389" y="577780"/>
                    </a:lnTo>
                    <a:lnTo>
                      <a:pt x="66883" y="515971"/>
                    </a:lnTo>
                    <a:lnTo>
                      <a:pt x="94997" y="456573"/>
                    </a:lnTo>
                    <a:lnTo>
                      <a:pt x="127513" y="399804"/>
                    </a:lnTo>
                    <a:lnTo>
                      <a:pt x="164212" y="345882"/>
                    </a:lnTo>
                    <a:lnTo>
                      <a:pt x="204874" y="295023"/>
                    </a:lnTo>
                    <a:lnTo>
                      <a:pt x="249280" y="247446"/>
                    </a:lnTo>
                    <a:lnTo>
                      <a:pt x="297212" y="203368"/>
                    </a:lnTo>
                    <a:lnTo>
                      <a:pt x="348451" y="163006"/>
                    </a:lnTo>
                    <a:lnTo>
                      <a:pt x="402777" y="126577"/>
                    </a:lnTo>
                    <a:lnTo>
                      <a:pt x="459971" y="94301"/>
                    </a:lnTo>
                    <a:lnTo>
                      <a:pt x="519814" y="66393"/>
                    </a:lnTo>
                    <a:lnTo>
                      <a:pt x="582088" y="43071"/>
                    </a:lnTo>
                    <a:lnTo>
                      <a:pt x="646573" y="24554"/>
                    </a:lnTo>
                    <a:lnTo>
                      <a:pt x="713051" y="11057"/>
                    </a:lnTo>
                    <a:lnTo>
                      <a:pt x="781301" y="2800"/>
                    </a:lnTo>
                    <a:lnTo>
                      <a:pt x="851106" y="0"/>
                    </a:lnTo>
                    <a:lnTo>
                      <a:pt x="920914" y="2800"/>
                    </a:lnTo>
                    <a:lnTo>
                      <a:pt x="989168" y="11057"/>
                    </a:lnTo>
                    <a:lnTo>
                      <a:pt x="1055647" y="24554"/>
                    </a:lnTo>
                    <a:lnTo>
                      <a:pt x="1120135" y="43071"/>
                    </a:lnTo>
                    <a:lnTo>
                      <a:pt x="1182410" y="66393"/>
                    </a:lnTo>
                    <a:lnTo>
                      <a:pt x="1242256" y="94301"/>
                    </a:lnTo>
                    <a:lnTo>
                      <a:pt x="1299451" y="126577"/>
                    </a:lnTo>
                    <a:lnTo>
                      <a:pt x="1353778" y="163006"/>
                    </a:lnTo>
                    <a:lnTo>
                      <a:pt x="1405018" y="203368"/>
                    </a:lnTo>
                    <a:lnTo>
                      <a:pt x="1452950" y="247446"/>
                    </a:lnTo>
                    <a:lnTo>
                      <a:pt x="1497358" y="295023"/>
                    </a:lnTo>
                    <a:lnTo>
                      <a:pt x="1538020" y="345882"/>
                    </a:lnTo>
                    <a:lnTo>
                      <a:pt x="1574719" y="399804"/>
                    </a:lnTo>
                    <a:lnTo>
                      <a:pt x="1607236" y="456573"/>
                    </a:lnTo>
                    <a:lnTo>
                      <a:pt x="1635350" y="515971"/>
                    </a:lnTo>
                    <a:lnTo>
                      <a:pt x="1658844" y="577780"/>
                    </a:lnTo>
                    <a:lnTo>
                      <a:pt x="1677499" y="641782"/>
                    </a:lnTo>
                    <a:lnTo>
                      <a:pt x="1691094" y="707761"/>
                    </a:lnTo>
                    <a:lnTo>
                      <a:pt x="1699412" y="775499"/>
                    </a:lnTo>
                    <a:lnTo>
                      <a:pt x="1702234" y="844777"/>
                    </a:lnTo>
                    <a:close/>
                  </a:path>
                </a:pathLst>
              </a:custGeom>
              <a:solidFill>
                <a:srgbClr val="0068B2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6" name="object 12"/>
              <p:cNvSpPr/>
              <p:nvPr/>
            </p:nvSpPr>
            <p:spPr>
              <a:xfrm>
                <a:off x="9317058" y="956755"/>
                <a:ext cx="1754805" cy="1741693"/>
              </a:xfrm>
              <a:custGeom>
                <a:avLst/>
                <a:gdLst/>
                <a:ahLst/>
                <a:cxnLst/>
                <a:rect l="l" t="t" r="r" b="b"/>
                <a:pathLst>
                  <a:path w="1754805" h="1741693">
                    <a:moveTo>
                      <a:pt x="56218" y="563321"/>
                    </a:moveTo>
                    <a:lnTo>
                      <a:pt x="55291" y="803676"/>
                    </a:lnTo>
                    <a:lnTo>
                      <a:pt x="53241" y="837058"/>
                    </a:lnTo>
                    <a:lnTo>
                      <a:pt x="52550" y="870785"/>
                    </a:lnTo>
                    <a:lnTo>
                      <a:pt x="53241" y="904635"/>
                    </a:lnTo>
                    <a:lnTo>
                      <a:pt x="58672" y="971025"/>
                    </a:lnTo>
                    <a:lnTo>
                      <a:pt x="69325" y="1035819"/>
                    </a:lnTo>
                    <a:lnTo>
                      <a:pt x="84987" y="1098807"/>
                    </a:lnTo>
                    <a:lnTo>
                      <a:pt x="105445" y="1159777"/>
                    </a:lnTo>
                    <a:lnTo>
                      <a:pt x="130488" y="1218520"/>
                    </a:lnTo>
                    <a:lnTo>
                      <a:pt x="159902" y="1274824"/>
                    </a:lnTo>
                    <a:lnTo>
                      <a:pt x="193474" y="1328478"/>
                    </a:lnTo>
                    <a:lnTo>
                      <a:pt x="230994" y="1379272"/>
                    </a:lnTo>
                    <a:lnTo>
                      <a:pt x="272247" y="1426995"/>
                    </a:lnTo>
                    <a:lnTo>
                      <a:pt x="317025" y="1471447"/>
                    </a:lnTo>
                    <a:lnTo>
                      <a:pt x="365113" y="1512411"/>
                    </a:lnTo>
                    <a:lnTo>
                      <a:pt x="416295" y="1549664"/>
                    </a:lnTo>
                    <a:lnTo>
                      <a:pt x="470359" y="1582996"/>
                    </a:lnTo>
                    <a:lnTo>
                      <a:pt x="527093" y="1612195"/>
                    </a:lnTo>
                    <a:lnTo>
                      <a:pt x="586285" y="1637052"/>
                    </a:lnTo>
                    <a:lnTo>
                      <a:pt x="647723" y="1657357"/>
                    </a:lnTo>
                    <a:lnTo>
                      <a:pt x="711193" y="1672898"/>
                    </a:lnTo>
                    <a:lnTo>
                      <a:pt x="776484" y="1683467"/>
                    </a:lnTo>
                    <a:lnTo>
                      <a:pt x="843384" y="1688852"/>
                    </a:lnTo>
                    <a:lnTo>
                      <a:pt x="877371" y="1689535"/>
                    </a:lnTo>
                    <a:lnTo>
                      <a:pt x="945072" y="1686820"/>
                    </a:lnTo>
                    <a:lnTo>
                      <a:pt x="1011188" y="1678818"/>
                    </a:lnTo>
                    <a:lnTo>
                      <a:pt x="1075589" y="1665737"/>
                    </a:lnTo>
                    <a:lnTo>
                      <a:pt x="1138064" y="1647789"/>
                    </a:lnTo>
                    <a:lnTo>
                      <a:pt x="1198399" y="1625185"/>
                    </a:lnTo>
                    <a:lnTo>
                      <a:pt x="1256382" y="1598134"/>
                    </a:lnTo>
                    <a:lnTo>
                      <a:pt x="1311802" y="1566847"/>
                    </a:lnTo>
                    <a:lnTo>
                      <a:pt x="1364445" y="1531536"/>
                    </a:lnTo>
                    <a:lnTo>
                      <a:pt x="1414101" y="1492410"/>
                    </a:lnTo>
                    <a:lnTo>
                      <a:pt x="1460555" y="1449680"/>
                    </a:lnTo>
                    <a:lnTo>
                      <a:pt x="1503612" y="1403560"/>
                    </a:lnTo>
                    <a:lnTo>
                      <a:pt x="1543037" y="1354267"/>
                    </a:lnTo>
                    <a:lnTo>
                      <a:pt x="1578618" y="1302008"/>
                    </a:lnTo>
                    <a:lnTo>
                      <a:pt x="1610144" y="1246996"/>
                    </a:lnTo>
                    <a:lnTo>
                      <a:pt x="1637403" y="1189440"/>
                    </a:lnTo>
                    <a:lnTo>
                      <a:pt x="1660182" y="1129551"/>
                    </a:lnTo>
                    <a:lnTo>
                      <a:pt x="1678271" y="1067539"/>
                    </a:lnTo>
                    <a:lnTo>
                      <a:pt x="1691457" y="1003614"/>
                    </a:lnTo>
                    <a:lnTo>
                      <a:pt x="1699529" y="937986"/>
                    </a:lnTo>
                    <a:lnTo>
                      <a:pt x="1702275" y="870867"/>
                    </a:lnTo>
                    <a:lnTo>
                      <a:pt x="1699529" y="803676"/>
                    </a:lnTo>
                    <a:lnTo>
                      <a:pt x="1691457" y="738056"/>
                    </a:lnTo>
                    <a:lnTo>
                      <a:pt x="1678271" y="674137"/>
                    </a:lnTo>
                    <a:lnTo>
                      <a:pt x="1660182" y="612129"/>
                    </a:lnTo>
                    <a:lnTo>
                      <a:pt x="1637403" y="552245"/>
                    </a:lnTo>
                    <a:lnTo>
                      <a:pt x="1610144" y="494694"/>
                    </a:lnTo>
                    <a:lnTo>
                      <a:pt x="1578618" y="439688"/>
                    </a:lnTo>
                    <a:lnTo>
                      <a:pt x="1543037" y="387439"/>
                    </a:lnTo>
                    <a:lnTo>
                      <a:pt x="1503612" y="338157"/>
                    </a:lnTo>
                    <a:lnTo>
                      <a:pt x="1460555" y="292054"/>
                    </a:lnTo>
                    <a:lnTo>
                      <a:pt x="1414109" y="249322"/>
                    </a:lnTo>
                    <a:lnTo>
                      <a:pt x="1364457" y="210193"/>
                    </a:lnTo>
                    <a:lnTo>
                      <a:pt x="1311811" y="174877"/>
                    </a:lnTo>
                    <a:lnTo>
                      <a:pt x="1256385" y="143585"/>
                    </a:lnTo>
                    <a:lnTo>
                      <a:pt x="1198393" y="116528"/>
                    </a:lnTo>
                    <a:lnTo>
                      <a:pt x="1138049" y="93918"/>
                    </a:lnTo>
                    <a:lnTo>
                      <a:pt x="1075565" y="75964"/>
                    </a:lnTo>
                    <a:lnTo>
                      <a:pt x="1011155" y="62879"/>
                    </a:lnTo>
                    <a:lnTo>
                      <a:pt x="945033" y="54873"/>
                    </a:lnTo>
                    <a:lnTo>
                      <a:pt x="877412" y="52158"/>
                    </a:lnTo>
                    <a:lnTo>
                      <a:pt x="809702" y="54873"/>
                    </a:lnTo>
                    <a:lnTo>
                      <a:pt x="743595" y="62879"/>
                    </a:lnTo>
                    <a:lnTo>
                      <a:pt x="679200" y="75963"/>
                    </a:lnTo>
                    <a:lnTo>
                      <a:pt x="616730" y="93915"/>
                    </a:lnTo>
                    <a:lnTo>
                      <a:pt x="556398" y="116523"/>
                    </a:lnTo>
                    <a:lnTo>
                      <a:pt x="498415" y="143576"/>
                    </a:lnTo>
                    <a:lnTo>
                      <a:pt x="442994" y="174863"/>
                    </a:lnTo>
                    <a:lnTo>
                      <a:pt x="390348" y="210172"/>
                    </a:lnTo>
                    <a:lnTo>
                      <a:pt x="340689" y="249293"/>
                    </a:lnTo>
                    <a:lnTo>
                      <a:pt x="294228" y="292013"/>
                    </a:lnTo>
                    <a:lnTo>
                      <a:pt x="251182" y="338127"/>
                    </a:lnTo>
                    <a:lnTo>
                      <a:pt x="211765" y="387418"/>
                    </a:lnTo>
                    <a:lnTo>
                      <a:pt x="176188" y="439674"/>
                    </a:lnTo>
                    <a:lnTo>
                      <a:pt x="144666" y="494685"/>
                    </a:lnTo>
                    <a:lnTo>
                      <a:pt x="117409" y="552239"/>
                    </a:lnTo>
                    <a:lnTo>
                      <a:pt x="94631" y="612127"/>
                    </a:lnTo>
                    <a:lnTo>
                      <a:pt x="76544" y="674136"/>
                    </a:lnTo>
                    <a:lnTo>
                      <a:pt x="63360" y="738056"/>
                    </a:lnTo>
                    <a:lnTo>
                      <a:pt x="68935" y="531756"/>
                    </a:lnTo>
                    <a:lnTo>
                      <a:pt x="97911" y="470522"/>
                    </a:lnTo>
                    <a:lnTo>
                      <a:pt x="131424" y="412003"/>
                    </a:lnTo>
                    <a:lnTo>
                      <a:pt x="169248" y="356425"/>
                    </a:lnTo>
                    <a:lnTo>
                      <a:pt x="211156" y="304011"/>
                    </a:lnTo>
                    <a:lnTo>
                      <a:pt x="256924" y="254987"/>
                    </a:lnTo>
                    <a:lnTo>
                      <a:pt x="306315" y="209566"/>
                    </a:lnTo>
                    <a:lnTo>
                      <a:pt x="359120" y="167975"/>
                    </a:lnTo>
                    <a:lnTo>
                      <a:pt x="415112" y="130437"/>
                    </a:lnTo>
                    <a:lnTo>
                      <a:pt x="474065" y="97177"/>
                    </a:lnTo>
                    <a:lnTo>
                      <a:pt x="535753" y="68418"/>
                    </a:lnTo>
                    <a:lnTo>
                      <a:pt x="599950" y="44385"/>
                    </a:lnTo>
                    <a:lnTo>
                      <a:pt x="666431" y="25303"/>
                    </a:lnTo>
                    <a:lnTo>
                      <a:pt x="734968" y="11395"/>
                    </a:lnTo>
                    <a:lnTo>
                      <a:pt x="805336" y="2886"/>
                    </a:lnTo>
                    <a:lnTo>
                      <a:pt x="877310" y="0"/>
                    </a:lnTo>
                    <a:lnTo>
                      <a:pt x="949398" y="2886"/>
                    </a:lnTo>
                    <a:lnTo>
                      <a:pt x="1019777" y="11395"/>
                    </a:lnTo>
                    <a:lnTo>
                      <a:pt x="1088325" y="25303"/>
                    </a:lnTo>
                    <a:lnTo>
                      <a:pt x="1154815" y="44385"/>
                    </a:lnTo>
                    <a:lnTo>
                      <a:pt x="1219023" y="68418"/>
                    </a:lnTo>
                    <a:lnTo>
                      <a:pt x="1280723" y="97177"/>
                    </a:lnTo>
                    <a:lnTo>
                      <a:pt x="1339688" y="130437"/>
                    </a:lnTo>
                    <a:lnTo>
                      <a:pt x="1395693" y="167975"/>
                    </a:lnTo>
                    <a:lnTo>
                      <a:pt x="1448513" y="209566"/>
                    </a:lnTo>
                    <a:lnTo>
                      <a:pt x="1497921" y="254987"/>
                    </a:lnTo>
                    <a:lnTo>
                      <a:pt x="1543677" y="304020"/>
                    </a:lnTo>
                    <a:lnTo>
                      <a:pt x="1585573" y="356436"/>
                    </a:lnTo>
                    <a:lnTo>
                      <a:pt x="1623386" y="412013"/>
                    </a:lnTo>
                    <a:lnTo>
                      <a:pt x="1656890" y="470528"/>
                    </a:lnTo>
                    <a:lnTo>
                      <a:pt x="1685859" y="531756"/>
                    </a:lnTo>
                    <a:lnTo>
                      <a:pt x="1710069" y="595475"/>
                    </a:lnTo>
                    <a:lnTo>
                      <a:pt x="1729294" y="661460"/>
                    </a:lnTo>
                    <a:lnTo>
                      <a:pt x="1743308" y="729489"/>
                    </a:lnTo>
                    <a:lnTo>
                      <a:pt x="1751887" y="799339"/>
                    </a:lnTo>
                    <a:lnTo>
                      <a:pt x="1754805" y="870785"/>
                    </a:lnTo>
                    <a:lnTo>
                      <a:pt x="1751887" y="942319"/>
                    </a:lnTo>
                    <a:lnTo>
                      <a:pt x="1743308" y="1012175"/>
                    </a:lnTo>
                    <a:lnTo>
                      <a:pt x="1729293" y="1080210"/>
                    </a:lnTo>
                    <a:lnTo>
                      <a:pt x="1710066" y="1146201"/>
                    </a:lnTo>
                    <a:lnTo>
                      <a:pt x="1685854" y="1209924"/>
                    </a:lnTo>
                    <a:lnTo>
                      <a:pt x="1656881" y="1271156"/>
                    </a:lnTo>
                    <a:lnTo>
                      <a:pt x="1623372" y="1329674"/>
                    </a:lnTo>
                    <a:lnTo>
                      <a:pt x="1585552" y="1385254"/>
                    </a:lnTo>
                    <a:lnTo>
                      <a:pt x="1543647" y="1437672"/>
                    </a:lnTo>
                    <a:lnTo>
                      <a:pt x="1497880" y="1486706"/>
                    </a:lnTo>
                    <a:lnTo>
                      <a:pt x="1448483" y="1532125"/>
                    </a:lnTo>
                    <a:lnTo>
                      <a:pt x="1395672" y="1573714"/>
                    </a:lnTo>
                    <a:lnTo>
                      <a:pt x="1339675" y="1611248"/>
                    </a:lnTo>
                    <a:lnTo>
                      <a:pt x="1280716" y="1644504"/>
                    </a:lnTo>
                    <a:lnTo>
                      <a:pt x="1219023" y="1673259"/>
                    </a:lnTo>
                    <a:lnTo>
                      <a:pt x="1154822" y="1697290"/>
                    </a:lnTo>
                    <a:lnTo>
                      <a:pt x="1088338" y="1716372"/>
                    </a:lnTo>
                    <a:lnTo>
                      <a:pt x="1019798" y="1730282"/>
                    </a:lnTo>
                    <a:lnTo>
                      <a:pt x="949427" y="1738797"/>
                    </a:lnTo>
                    <a:lnTo>
                      <a:pt x="877453" y="1741693"/>
                    </a:lnTo>
                    <a:lnTo>
                      <a:pt x="805386" y="1738807"/>
                    </a:lnTo>
                    <a:lnTo>
                      <a:pt x="735007" y="1730297"/>
                    </a:lnTo>
                    <a:lnTo>
                      <a:pt x="666460" y="1716389"/>
                    </a:lnTo>
                    <a:lnTo>
                      <a:pt x="599971" y="1697305"/>
                    </a:lnTo>
                    <a:lnTo>
                      <a:pt x="535766" y="1673270"/>
                    </a:lnTo>
                    <a:lnTo>
                      <a:pt x="474070" y="1644507"/>
                    </a:lnTo>
                    <a:lnTo>
                      <a:pt x="415110" y="1611242"/>
                    </a:lnTo>
                    <a:lnTo>
                      <a:pt x="359112" y="1573697"/>
                    </a:lnTo>
                    <a:lnTo>
                      <a:pt x="306301" y="1532097"/>
                    </a:lnTo>
                    <a:lnTo>
                      <a:pt x="256903" y="1486665"/>
                    </a:lnTo>
                    <a:lnTo>
                      <a:pt x="211143" y="1437643"/>
                    </a:lnTo>
                    <a:lnTo>
                      <a:pt x="169242" y="1385234"/>
                    </a:lnTo>
                    <a:lnTo>
                      <a:pt x="131425" y="1329661"/>
                    </a:lnTo>
                    <a:lnTo>
                      <a:pt x="97919" y="1271150"/>
                    </a:lnTo>
                    <a:lnTo>
                      <a:pt x="68948" y="1209924"/>
                    </a:lnTo>
                    <a:lnTo>
                      <a:pt x="44737" y="1146207"/>
                    </a:lnTo>
                    <a:lnTo>
                      <a:pt x="25511" y="1080222"/>
                    </a:lnTo>
                    <a:lnTo>
                      <a:pt x="11496" y="1012195"/>
                    </a:lnTo>
                    <a:lnTo>
                      <a:pt x="2917" y="942349"/>
                    </a:lnTo>
                    <a:lnTo>
                      <a:pt x="0" y="870907"/>
                    </a:lnTo>
                    <a:lnTo>
                      <a:pt x="2907" y="799348"/>
                    </a:lnTo>
                    <a:lnTo>
                      <a:pt x="11481" y="729501"/>
                    </a:lnTo>
                    <a:lnTo>
                      <a:pt x="25494" y="661470"/>
                    </a:lnTo>
                    <a:lnTo>
                      <a:pt x="44720" y="595480"/>
                    </a:lnTo>
                    <a:lnTo>
                      <a:pt x="56218" y="563321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7" name="object 13"/>
              <p:cNvSpPr/>
              <p:nvPr/>
            </p:nvSpPr>
            <p:spPr>
              <a:xfrm>
                <a:off x="9372349" y="1488511"/>
                <a:ext cx="13643" cy="271920"/>
              </a:xfrm>
              <a:custGeom>
                <a:avLst/>
                <a:gdLst/>
                <a:ahLst/>
                <a:cxnLst/>
                <a:rect l="l" t="t" r="r" b="b"/>
                <a:pathLst>
                  <a:path w="13643" h="271920">
                    <a:moveTo>
                      <a:pt x="3381" y="238910"/>
                    </a:moveTo>
                    <a:lnTo>
                      <a:pt x="0" y="271920"/>
                    </a:lnTo>
                    <a:lnTo>
                      <a:pt x="927" y="31564"/>
                    </a:lnTo>
                    <a:lnTo>
                      <a:pt x="13643" y="0"/>
                    </a:lnTo>
                    <a:lnTo>
                      <a:pt x="8068" y="206299"/>
                    </a:lnTo>
                    <a:lnTo>
                      <a:pt x="3381" y="238910"/>
                    </a:lnTo>
                    <a:close/>
                  </a:path>
                </a:pathLst>
              </a:custGeom>
              <a:solidFill>
                <a:srgbClr val="B89F6D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8" name="object 14"/>
              <p:cNvSpPr/>
              <p:nvPr/>
            </p:nvSpPr>
            <p:spPr>
              <a:xfrm>
                <a:off x="9633058" y="1390019"/>
                <a:ext cx="1261865" cy="1271555"/>
              </a:xfrm>
              <a:custGeom>
                <a:avLst/>
                <a:gdLst/>
                <a:ahLst/>
                <a:cxnLst/>
                <a:rect l="l" t="t" r="r" b="b"/>
                <a:pathLst>
                  <a:path w="1261865" h="1271555">
                    <a:moveTo>
                      <a:pt x="1261865" y="635777"/>
                    </a:moveTo>
                    <a:lnTo>
                      <a:pt x="1259774" y="687914"/>
                    </a:lnTo>
                    <a:lnTo>
                      <a:pt x="1253607" y="738891"/>
                    </a:lnTo>
                    <a:lnTo>
                      <a:pt x="1243528" y="788544"/>
                    </a:lnTo>
                    <a:lnTo>
                      <a:pt x="1229699" y="836711"/>
                    </a:lnTo>
                    <a:lnTo>
                      <a:pt x="1212282" y="883228"/>
                    </a:lnTo>
                    <a:lnTo>
                      <a:pt x="1191440" y="927930"/>
                    </a:lnTo>
                    <a:lnTo>
                      <a:pt x="1167335" y="970654"/>
                    </a:lnTo>
                    <a:lnTo>
                      <a:pt x="1140129" y="1011236"/>
                    </a:lnTo>
                    <a:lnTo>
                      <a:pt x="1109986" y="1049513"/>
                    </a:lnTo>
                    <a:lnTo>
                      <a:pt x="1077067" y="1085320"/>
                    </a:lnTo>
                    <a:lnTo>
                      <a:pt x="1041535" y="1118494"/>
                    </a:lnTo>
                    <a:lnTo>
                      <a:pt x="1003552" y="1148871"/>
                    </a:lnTo>
                    <a:lnTo>
                      <a:pt x="963281" y="1176288"/>
                    </a:lnTo>
                    <a:lnTo>
                      <a:pt x="920884" y="1200581"/>
                    </a:lnTo>
                    <a:lnTo>
                      <a:pt x="876523" y="1221585"/>
                    </a:lnTo>
                    <a:lnTo>
                      <a:pt x="830361" y="1239138"/>
                    </a:lnTo>
                    <a:lnTo>
                      <a:pt x="782561" y="1253075"/>
                    </a:lnTo>
                    <a:lnTo>
                      <a:pt x="733285" y="1263232"/>
                    </a:lnTo>
                    <a:lnTo>
                      <a:pt x="682694" y="1269447"/>
                    </a:lnTo>
                    <a:lnTo>
                      <a:pt x="630953" y="1271555"/>
                    </a:lnTo>
                    <a:lnTo>
                      <a:pt x="579205" y="1269447"/>
                    </a:lnTo>
                    <a:lnTo>
                      <a:pt x="528610" y="1263232"/>
                    </a:lnTo>
                    <a:lnTo>
                      <a:pt x="479329" y="1253075"/>
                    </a:lnTo>
                    <a:lnTo>
                      <a:pt x="431524" y="1239138"/>
                    </a:lnTo>
                    <a:lnTo>
                      <a:pt x="385359" y="1221585"/>
                    </a:lnTo>
                    <a:lnTo>
                      <a:pt x="340995" y="1200581"/>
                    </a:lnTo>
                    <a:lnTo>
                      <a:pt x="298595" y="1176288"/>
                    </a:lnTo>
                    <a:lnTo>
                      <a:pt x="258322" y="1148871"/>
                    </a:lnTo>
                    <a:lnTo>
                      <a:pt x="220337" y="1118494"/>
                    </a:lnTo>
                    <a:lnTo>
                      <a:pt x="184803" y="1085320"/>
                    </a:lnTo>
                    <a:lnTo>
                      <a:pt x="151883" y="1049513"/>
                    </a:lnTo>
                    <a:lnTo>
                      <a:pt x="121738" y="1011236"/>
                    </a:lnTo>
                    <a:lnTo>
                      <a:pt x="94532" y="970654"/>
                    </a:lnTo>
                    <a:lnTo>
                      <a:pt x="70426" y="927930"/>
                    </a:lnTo>
                    <a:lnTo>
                      <a:pt x="49584" y="883228"/>
                    </a:lnTo>
                    <a:lnTo>
                      <a:pt x="32166" y="836711"/>
                    </a:lnTo>
                    <a:lnTo>
                      <a:pt x="18337" y="788544"/>
                    </a:lnTo>
                    <a:lnTo>
                      <a:pt x="8258" y="738891"/>
                    </a:lnTo>
                    <a:lnTo>
                      <a:pt x="2091" y="687914"/>
                    </a:lnTo>
                    <a:lnTo>
                      <a:pt x="0" y="635777"/>
                    </a:lnTo>
                    <a:lnTo>
                      <a:pt x="2091" y="583636"/>
                    </a:lnTo>
                    <a:lnTo>
                      <a:pt x="8258" y="532654"/>
                    </a:lnTo>
                    <a:lnTo>
                      <a:pt x="18337" y="482997"/>
                    </a:lnTo>
                    <a:lnTo>
                      <a:pt x="32166" y="434828"/>
                    </a:lnTo>
                    <a:lnTo>
                      <a:pt x="49584" y="388310"/>
                    </a:lnTo>
                    <a:lnTo>
                      <a:pt x="70426" y="343607"/>
                    </a:lnTo>
                    <a:lnTo>
                      <a:pt x="94532" y="300883"/>
                    </a:lnTo>
                    <a:lnTo>
                      <a:pt x="121738" y="260301"/>
                    </a:lnTo>
                    <a:lnTo>
                      <a:pt x="151883" y="222026"/>
                    </a:lnTo>
                    <a:lnTo>
                      <a:pt x="184803" y="186220"/>
                    </a:lnTo>
                    <a:lnTo>
                      <a:pt x="220337" y="153047"/>
                    </a:lnTo>
                    <a:lnTo>
                      <a:pt x="258322" y="122672"/>
                    </a:lnTo>
                    <a:lnTo>
                      <a:pt x="298595" y="95257"/>
                    </a:lnTo>
                    <a:lnTo>
                      <a:pt x="340995" y="70966"/>
                    </a:lnTo>
                    <a:lnTo>
                      <a:pt x="385359" y="49964"/>
                    </a:lnTo>
                    <a:lnTo>
                      <a:pt x="431524" y="32413"/>
                    </a:lnTo>
                    <a:lnTo>
                      <a:pt x="479329" y="18478"/>
                    </a:lnTo>
                    <a:lnTo>
                      <a:pt x="528610" y="8321"/>
                    </a:lnTo>
                    <a:lnTo>
                      <a:pt x="579205" y="2107"/>
                    </a:lnTo>
                    <a:lnTo>
                      <a:pt x="630953" y="0"/>
                    </a:lnTo>
                    <a:lnTo>
                      <a:pt x="682694" y="2107"/>
                    </a:lnTo>
                    <a:lnTo>
                      <a:pt x="733285" y="8321"/>
                    </a:lnTo>
                    <a:lnTo>
                      <a:pt x="782561" y="18478"/>
                    </a:lnTo>
                    <a:lnTo>
                      <a:pt x="830361" y="32413"/>
                    </a:lnTo>
                    <a:lnTo>
                      <a:pt x="876523" y="49964"/>
                    </a:lnTo>
                    <a:lnTo>
                      <a:pt x="920884" y="70966"/>
                    </a:lnTo>
                    <a:lnTo>
                      <a:pt x="963281" y="95257"/>
                    </a:lnTo>
                    <a:lnTo>
                      <a:pt x="1003552" y="122672"/>
                    </a:lnTo>
                    <a:lnTo>
                      <a:pt x="1041535" y="153047"/>
                    </a:lnTo>
                    <a:lnTo>
                      <a:pt x="1077067" y="186220"/>
                    </a:lnTo>
                    <a:lnTo>
                      <a:pt x="1109986" y="222026"/>
                    </a:lnTo>
                    <a:lnTo>
                      <a:pt x="1140129" y="260301"/>
                    </a:lnTo>
                    <a:lnTo>
                      <a:pt x="1167335" y="300883"/>
                    </a:lnTo>
                    <a:lnTo>
                      <a:pt x="1191440" y="343607"/>
                    </a:lnTo>
                    <a:lnTo>
                      <a:pt x="1212282" y="388310"/>
                    </a:lnTo>
                    <a:lnTo>
                      <a:pt x="1229699" y="434828"/>
                    </a:lnTo>
                    <a:lnTo>
                      <a:pt x="1243528" y="482997"/>
                    </a:lnTo>
                    <a:lnTo>
                      <a:pt x="1253607" y="532654"/>
                    </a:lnTo>
                    <a:lnTo>
                      <a:pt x="1259774" y="583636"/>
                    </a:lnTo>
                    <a:lnTo>
                      <a:pt x="1261865" y="635777"/>
                    </a:lnTo>
                    <a:close/>
                  </a:path>
                </a:pathLst>
              </a:custGeom>
              <a:solidFill>
                <a:srgbClr val="A82821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9" name="object 15"/>
              <p:cNvSpPr/>
              <p:nvPr/>
            </p:nvSpPr>
            <p:spPr>
              <a:xfrm>
                <a:off x="9938757" y="1781075"/>
                <a:ext cx="857426" cy="850989"/>
              </a:xfrm>
              <a:custGeom>
                <a:avLst/>
                <a:gdLst/>
                <a:ahLst/>
                <a:cxnLst/>
                <a:rect l="l" t="t" r="r" b="b"/>
                <a:pathLst>
                  <a:path w="857426" h="850989">
                    <a:moveTo>
                      <a:pt x="857426" y="425515"/>
                    </a:moveTo>
                    <a:lnTo>
                      <a:pt x="856005" y="460408"/>
                    </a:lnTo>
                    <a:lnTo>
                      <a:pt x="851814" y="494525"/>
                    </a:lnTo>
                    <a:lnTo>
                      <a:pt x="844964" y="527756"/>
                    </a:lnTo>
                    <a:lnTo>
                      <a:pt x="835566" y="559991"/>
                    </a:lnTo>
                    <a:lnTo>
                      <a:pt x="823730" y="591122"/>
                    </a:lnTo>
                    <a:lnTo>
                      <a:pt x="809566" y="621038"/>
                    </a:lnTo>
                    <a:lnTo>
                      <a:pt x="793184" y="649629"/>
                    </a:lnTo>
                    <a:lnTo>
                      <a:pt x="774696" y="676787"/>
                    </a:lnTo>
                    <a:lnTo>
                      <a:pt x="754211" y="702402"/>
                    </a:lnTo>
                    <a:lnTo>
                      <a:pt x="731839" y="726365"/>
                    </a:lnTo>
                    <a:lnTo>
                      <a:pt x="707692" y="748564"/>
                    </a:lnTo>
                    <a:lnTo>
                      <a:pt x="681880" y="768893"/>
                    </a:lnTo>
                    <a:lnTo>
                      <a:pt x="654512" y="787239"/>
                    </a:lnTo>
                    <a:lnTo>
                      <a:pt x="625700" y="803495"/>
                    </a:lnTo>
                    <a:lnTo>
                      <a:pt x="595554" y="817551"/>
                    </a:lnTo>
                    <a:lnTo>
                      <a:pt x="564184" y="829297"/>
                    </a:lnTo>
                    <a:lnTo>
                      <a:pt x="531700" y="838623"/>
                    </a:lnTo>
                    <a:lnTo>
                      <a:pt x="498213" y="845420"/>
                    </a:lnTo>
                    <a:lnTo>
                      <a:pt x="463834" y="849579"/>
                    </a:lnTo>
                    <a:lnTo>
                      <a:pt x="428672" y="850989"/>
                    </a:lnTo>
                    <a:lnTo>
                      <a:pt x="393519" y="849579"/>
                    </a:lnTo>
                    <a:lnTo>
                      <a:pt x="359148" y="845420"/>
                    </a:lnTo>
                    <a:lnTo>
                      <a:pt x="325669" y="838623"/>
                    </a:lnTo>
                    <a:lnTo>
                      <a:pt x="293192" y="829297"/>
                    </a:lnTo>
                    <a:lnTo>
                      <a:pt x="261829" y="817551"/>
                    </a:lnTo>
                    <a:lnTo>
                      <a:pt x="231688" y="803495"/>
                    </a:lnTo>
                    <a:lnTo>
                      <a:pt x="202882" y="787239"/>
                    </a:lnTo>
                    <a:lnTo>
                      <a:pt x="175519" y="768893"/>
                    </a:lnTo>
                    <a:lnTo>
                      <a:pt x="149711" y="748564"/>
                    </a:lnTo>
                    <a:lnTo>
                      <a:pt x="125568" y="726365"/>
                    </a:lnTo>
                    <a:lnTo>
                      <a:pt x="103201" y="702402"/>
                    </a:lnTo>
                    <a:lnTo>
                      <a:pt x="82719" y="676787"/>
                    </a:lnTo>
                    <a:lnTo>
                      <a:pt x="64233" y="649629"/>
                    </a:lnTo>
                    <a:lnTo>
                      <a:pt x="47854" y="621038"/>
                    </a:lnTo>
                    <a:lnTo>
                      <a:pt x="33692" y="591122"/>
                    </a:lnTo>
                    <a:lnTo>
                      <a:pt x="21857" y="559991"/>
                    </a:lnTo>
                    <a:lnTo>
                      <a:pt x="12460" y="527756"/>
                    </a:lnTo>
                    <a:lnTo>
                      <a:pt x="5611" y="494525"/>
                    </a:lnTo>
                    <a:lnTo>
                      <a:pt x="1421" y="460408"/>
                    </a:lnTo>
                    <a:lnTo>
                      <a:pt x="0" y="425515"/>
                    </a:lnTo>
                    <a:lnTo>
                      <a:pt x="1421" y="390615"/>
                    </a:lnTo>
                    <a:lnTo>
                      <a:pt x="5611" y="356493"/>
                    </a:lnTo>
                    <a:lnTo>
                      <a:pt x="12460" y="323258"/>
                    </a:lnTo>
                    <a:lnTo>
                      <a:pt x="21857" y="291018"/>
                    </a:lnTo>
                    <a:lnTo>
                      <a:pt x="33692" y="259884"/>
                    </a:lnTo>
                    <a:lnTo>
                      <a:pt x="47854" y="229965"/>
                    </a:lnTo>
                    <a:lnTo>
                      <a:pt x="64233" y="201370"/>
                    </a:lnTo>
                    <a:lnTo>
                      <a:pt x="82719" y="174210"/>
                    </a:lnTo>
                    <a:lnTo>
                      <a:pt x="103201" y="148593"/>
                    </a:lnTo>
                    <a:lnTo>
                      <a:pt x="125568" y="124629"/>
                    </a:lnTo>
                    <a:lnTo>
                      <a:pt x="149711" y="102428"/>
                    </a:lnTo>
                    <a:lnTo>
                      <a:pt x="175519" y="82099"/>
                    </a:lnTo>
                    <a:lnTo>
                      <a:pt x="202882" y="63751"/>
                    </a:lnTo>
                    <a:lnTo>
                      <a:pt x="231688" y="47494"/>
                    </a:lnTo>
                    <a:lnTo>
                      <a:pt x="261829" y="33438"/>
                    </a:lnTo>
                    <a:lnTo>
                      <a:pt x="293192" y="21692"/>
                    </a:lnTo>
                    <a:lnTo>
                      <a:pt x="325669" y="12366"/>
                    </a:lnTo>
                    <a:lnTo>
                      <a:pt x="359148" y="5569"/>
                    </a:lnTo>
                    <a:lnTo>
                      <a:pt x="393519" y="1410"/>
                    </a:lnTo>
                    <a:lnTo>
                      <a:pt x="428672" y="0"/>
                    </a:lnTo>
                    <a:lnTo>
                      <a:pt x="463834" y="1410"/>
                    </a:lnTo>
                    <a:lnTo>
                      <a:pt x="498213" y="5569"/>
                    </a:lnTo>
                    <a:lnTo>
                      <a:pt x="531700" y="12366"/>
                    </a:lnTo>
                    <a:lnTo>
                      <a:pt x="564184" y="21692"/>
                    </a:lnTo>
                    <a:lnTo>
                      <a:pt x="595554" y="33438"/>
                    </a:lnTo>
                    <a:lnTo>
                      <a:pt x="625700" y="47494"/>
                    </a:lnTo>
                    <a:lnTo>
                      <a:pt x="654512" y="63751"/>
                    </a:lnTo>
                    <a:lnTo>
                      <a:pt x="681880" y="82099"/>
                    </a:lnTo>
                    <a:lnTo>
                      <a:pt x="707692" y="102428"/>
                    </a:lnTo>
                    <a:lnTo>
                      <a:pt x="731839" y="124629"/>
                    </a:lnTo>
                    <a:lnTo>
                      <a:pt x="754211" y="148593"/>
                    </a:lnTo>
                    <a:lnTo>
                      <a:pt x="774696" y="174210"/>
                    </a:lnTo>
                    <a:lnTo>
                      <a:pt x="793184" y="201370"/>
                    </a:lnTo>
                    <a:lnTo>
                      <a:pt x="809566" y="229965"/>
                    </a:lnTo>
                    <a:lnTo>
                      <a:pt x="823730" y="259884"/>
                    </a:lnTo>
                    <a:lnTo>
                      <a:pt x="835566" y="291018"/>
                    </a:lnTo>
                    <a:lnTo>
                      <a:pt x="844964" y="323258"/>
                    </a:lnTo>
                    <a:lnTo>
                      <a:pt x="851814" y="356493"/>
                    </a:lnTo>
                    <a:lnTo>
                      <a:pt x="856005" y="390615"/>
                    </a:lnTo>
                    <a:lnTo>
                      <a:pt x="857426" y="425515"/>
                    </a:lnTo>
                    <a:close/>
                  </a:path>
                </a:pathLst>
              </a:custGeom>
              <a:solidFill>
                <a:srgbClr val="00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0" name="object 16"/>
              <p:cNvSpPr/>
              <p:nvPr/>
            </p:nvSpPr>
            <p:spPr>
              <a:xfrm>
                <a:off x="9658376" y="1744717"/>
                <a:ext cx="13267" cy="255901"/>
              </a:xfrm>
              <a:custGeom>
                <a:avLst/>
                <a:gdLst/>
                <a:ahLst/>
                <a:cxnLst/>
                <a:rect l="l" t="t" r="r" b="b"/>
                <a:pathLst>
                  <a:path w="13267" h="255901">
                    <a:moveTo>
                      <a:pt x="10410" y="0"/>
                    </a:moveTo>
                    <a:lnTo>
                      <a:pt x="13267" y="158134"/>
                    </a:lnTo>
                    <a:lnTo>
                      <a:pt x="8891" y="182118"/>
                    </a:lnTo>
                    <a:lnTo>
                      <a:pt x="5453" y="206421"/>
                    </a:lnTo>
                    <a:lnTo>
                      <a:pt x="2974" y="231021"/>
                    </a:lnTo>
                    <a:lnTo>
                      <a:pt x="1472" y="255901"/>
                    </a:lnTo>
                    <a:lnTo>
                      <a:pt x="0" y="23506"/>
                    </a:lnTo>
                    <a:lnTo>
                      <a:pt x="10410" y="0"/>
                    </a:lnTo>
                    <a:close/>
                  </a:path>
                </a:pathLst>
              </a:custGeom>
              <a:solidFill>
                <a:srgbClr val="B89F6D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object 17"/>
              <p:cNvSpPr/>
              <p:nvPr/>
            </p:nvSpPr>
            <p:spPr>
              <a:xfrm>
                <a:off x="9606772" y="1363971"/>
                <a:ext cx="1314436" cy="1323693"/>
              </a:xfrm>
              <a:custGeom>
                <a:avLst/>
                <a:gdLst/>
                <a:ahLst/>
                <a:cxnLst/>
                <a:rect l="l" t="t" r="r" b="b"/>
                <a:pathLst>
                  <a:path w="1314436" h="1323693">
                    <a:moveTo>
                      <a:pt x="112146" y="291868"/>
                    </a:moveTo>
                    <a:lnTo>
                      <a:pt x="142011" y="250816"/>
                    </a:lnTo>
                    <a:lnTo>
                      <a:pt x="174848" y="212248"/>
                    </a:lnTo>
                    <a:lnTo>
                      <a:pt x="210502" y="176323"/>
                    </a:lnTo>
                    <a:lnTo>
                      <a:pt x="248811" y="143211"/>
                    </a:lnTo>
                    <a:lnTo>
                      <a:pt x="289592" y="113097"/>
                    </a:lnTo>
                    <a:lnTo>
                      <a:pt x="332676" y="86150"/>
                    </a:lnTo>
                    <a:lnTo>
                      <a:pt x="377894" y="62542"/>
                    </a:lnTo>
                    <a:lnTo>
                      <a:pt x="425076" y="42443"/>
                    </a:lnTo>
                    <a:lnTo>
                      <a:pt x="474053" y="26024"/>
                    </a:lnTo>
                    <a:lnTo>
                      <a:pt x="524655" y="13455"/>
                    </a:lnTo>
                    <a:lnTo>
                      <a:pt x="576712" y="4907"/>
                    </a:lnTo>
                    <a:lnTo>
                      <a:pt x="630055" y="552"/>
                    </a:lnTo>
                    <a:lnTo>
                      <a:pt x="657156" y="0"/>
                    </a:lnTo>
                    <a:lnTo>
                      <a:pt x="711192" y="2195"/>
                    </a:lnTo>
                    <a:lnTo>
                      <a:pt x="763908" y="8668"/>
                    </a:lnTo>
                    <a:lnTo>
                      <a:pt x="815256" y="19248"/>
                    </a:lnTo>
                    <a:lnTo>
                      <a:pt x="865067" y="33765"/>
                    </a:lnTo>
                    <a:lnTo>
                      <a:pt x="913170" y="52048"/>
                    </a:lnTo>
                    <a:lnTo>
                      <a:pt x="959395" y="73927"/>
                    </a:lnTo>
                    <a:lnTo>
                      <a:pt x="1003571" y="99231"/>
                    </a:lnTo>
                    <a:lnTo>
                      <a:pt x="1045529" y="127790"/>
                    </a:lnTo>
                    <a:lnTo>
                      <a:pt x="1085098" y="159433"/>
                    </a:lnTo>
                    <a:lnTo>
                      <a:pt x="1122107" y="193989"/>
                    </a:lnTo>
                    <a:lnTo>
                      <a:pt x="1156367" y="231240"/>
                    </a:lnTo>
                    <a:lnTo>
                      <a:pt x="1187735" y="271062"/>
                    </a:lnTo>
                    <a:lnTo>
                      <a:pt x="1216046" y="313285"/>
                    </a:lnTo>
                    <a:lnTo>
                      <a:pt x="1241129" y="357739"/>
                    </a:lnTo>
                    <a:lnTo>
                      <a:pt x="1262817" y="404252"/>
                    </a:lnTo>
                    <a:lnTo>
                      <a:pt x="1280941" y="452655"/>
                    </a:lnTo>
                    <a:lnTo>
                      <a:pt x="1295334" y="502776"/>
                    </a:lnTo>
                    <a:lnTo>
                      <a:pt x="1305826" y="554445"/>
                    </a:lnTo>
                    <a:lnTo>
                      <a:pt x="1312249" y="607491"/>
                    </a:lnTo>
                    <a:lnTo>
                      <a:pt x="1314436" y="661745"/>
                    </a:lnTo>
                    <a:lnTo>
                      <a:pt x="1312249" y="716131"/>
                    </a:lnTo>
                    <a:lnTo>
                      <a:pt x="1305826" y="769186"/>
                    </a:lnTo>
                    <a:lnTo>
                      <a:pt x="1295334" y="820862"/>
                    </a:lnTo>
                    <a:lnTo>
                      <a:pt x="1280941" y="870989"/>
                    </a:lnTo>
                    <a:lnTo>
                      <a:pt x="1262817" y="919395"/>
                    </a:lnTo>
                    <a:lnTo>
                      <a:pt x="1241129" y="965910"/>
                    </a:lnTo>
                    <a:lnTo>
                      <a:pt x="1216046" y="1010365"/>
                    </a:lnTo>
                    <a:lnTo>
                      <a:pt x="1187735" y="1052589"/>
                    </a:lnTo>
                    <a:lnTo>
                      <a:pt x="1156367" y="1092412"/>
                    </a:lnTo>
                    <a:lnTo>
                      <a:pt x="1122107" y="1129663"/>
                    </a:lnTo>
                    <a:lnTo>
                      <a:pt x="1085094" y="1164229"/>
                    </a:lnTo>
                    <a:lnTo>
                      <a:pt x="1045525" y="1195878"/>
                    </a:lnTo>
                    <a:lnTo>
                      <a:pt x="1003571" y="1224440"/>
                    </a:lnTo>
                    <a:lnTo>
                      <a:pt x="959400" y="1249745"/>
                    </a:lnTo>
                    <a:lnTo>
                      <a:pt x="913183" y="1271624"/>
                    </a:lnTo>
                    <a:lnTo>
                      <a:pt x="865088" y="1289907"/>
                    </a:lnTo>
                    <a:lnTo>
                      <a:pt x="815285" y="1304425"/>
                    </a:lnTo>
                    <a:lnTo>
                      <a:pt x="763943" y="1315008"/>
                    </a:lnTo>
                    <a:lnTo>
                      <a:pt x="711232" y="1321488"/>
                    </a:lnTo>
                    <a:lnTo>
                      <a:pt x="657320" y="1323693"/>
                    </a:lnTo>
                    <a:lnTo>
                      <a:pt x="603263" y="1321488"/>
                    </a:lnTo>
                    <a:lnTo>
                      <a:pt x="550533" y="1315008"/>
                    </a:lnTo>
                    <a:lnTo>
                      <a:pt x="499175" y="1304425"/>
                    </a:lnTo>
                    <a:lnTo>
                      <a:pt x="449360" y="1289907"/>
                    </a:lnTo>
                    <a:lnTo>
                      <a:pt x="401255" y="1271624"/>
                    </a:lnTo>
                    <a:lnTo>
                      <a:pt x="355032" y="1249745"/>
                    </a:lnTo>
                    <a:lnTo>
                      <a:pt x="310858" y="1224440"/>
                    </a:lnTo>
                    <a:lnTo>
                      <a:pt x="268903" y="1195878"/>
                    </a:lnTo>
                    <a:lnTo>
                      <a:pt x="229337" y="1164229"/>
                    </a:lnTo>
                    <a:lnTo>
                      <a:pt x="192329" y="1129663"/>
                    </a:lnTo>
                    <a:lnTo>
                      <a:pt x="158069" y="1092412"/>
                    </a:lnTo>
                    <a:lnTo>
                      <a:pt x="126700" y="1052590"/>
                    </a:lnTo>
                    <a:lnTo>
                      <a:pt x="98390" y="1010367"/>
                    </a:lnTo>
                    <a:lnTo>
                      <a:pt x="73307" y="965913"/>
                    </a:lnTo>
                    <a:lnTo>
                      <a:pt x="51619" y="919400"/>
                    </a:lnTo>
                    <a:lnTo>
                      <a:pt x="33495" y="870997"/>
                    </a:lnTo>
                    <a:lnTo>
                      <a:pt x="19102" y="820876"/>
                    </a:lnTo>
                    <a:lnTo>
                      <a:pt x="8610" y="769207"/>
                    </a:lnTo>
                    <a:lnTo>
                      <a:pt x="2186" y="716161"/>
                    </a:lnTo>
                    <a:lnTo>
                      <a:pt x="0" y="661907"/>
                    </a:lnTo>
                    <a:lnTo>
                      <a:pt x="2176" y="607521"/>
                    </a:lnTo>
                    <a:lnTo>
                      <a:pt x="8594" y="554465"/>
                    </a:lnTo>
                    <a:lnTo>
                      <a:pt x="19084" y="502789"/>
                    </a:lnTo>
                    <a:lnTo>
                      <a:pt x="33477" y="452661"/>
                    </a:lnTo>
                    <a:lnTo>
                      <a:pt x="51603" y="404252"/>
                    </a:lnTo>
                    <a:lnTo>
                      <a:pt x="53075" y="636647"/>
                    </a:lnTo>
                    <a:lnTo>
                      <a:pt x="52570" y="661785"/>
                    </a:lnTo>
                    <a:lnTo>
                      <a:pt x="54578" y="711903"/>
                    </a:lnTo>
                    <a:lnTo>
                      <a:pt x="60495" y="760789"/>
                    </a:lnTo>
                    <a:lnTo>
                      <a:pt x="70166" y="808407"/>
                    </a:lnTo>
                    <a:lnTo>
                      <a:pt x="83435" y="854601"/>
                    </a:lnTo>
                    <a:lnTo>
                      <a:pt x="100145" y="899214"/>
                    </a:lnTo>
                    <a:lnTo>
                      <a:pt x="120139" y="942089"/>
                    </a:lnTo>
                    <a:lnTo>
                      <a:pt x="143262" y="983068"/>
                    </a:lnTo>
                    <a:lnTo>
                      <a:pt x="169357" y="1021995"/>
                    </a:lnTo>
                    <a:lnTo>
                      <a:pt x="198268" y="1058713"/>
                    </a:lnTo>
                    <a:lnTo>
                      <a:pt x="229838" y="1093064"/>
                    </a:lnTo>
                    <a:lnTo>
                      <a:pt x="263885" y="1124845"/>
                    </a:lnTo>
                    <a:lnTo>
                      <a:pt x="300276" y="1153949"/>
                    </a:lnTo>
                    <a:lnTo>
                      <a:pt x="338856" y="1180219"/>
                    </a:lnTo>
                    <a:lnTo>
                      <a:pt x="379471" y="1203498"/>
                    </a:lnTo>
                    <a:lnTo>
                      <a:pt x="421965" y="1223628"/>
                    </a:lnTo>
                    <a:lnTo>
                      <a:pt x="466183" y="1240453"/>
                    </a:lnTo>
                    <a:lnTo>
                      <a:pt x="511970" y="1253815"/>
                    </a:lnTo>
                    <a:lnTo>
                      <a:pt x="559172" y="1263558"/>
                    </a:lnTo>
                    <a:lnTo>
                      <a:pt x="607632" y="1269524"/>
                    </a:lnTo>
                    <a:lnTo>
                      <a:pt x="657197" y="1271555"/>
                    </a:lnTo>
                    <a:lnTo>
                      <a:pt x="706863" y="1269524"/>
                    </a:lnTo>
                    <a:lnTo>
                      <a:pt x="755306" y="1263558"/>
                    </a:lnTo>
                    <a:lnTo>
                      <a:pt x="802494" y="1253816"/>
                    </a:lnTo>
                    <a:lnTo>
                      <a:pt x="848271" y="1240456"/>
                    </a:lnTo>
                    <a:lnTo>
                      <a:pt x="892481" y="1223633"/>
                    </a:lnTo>
                    <a:lnTo>
                      <a:pt x="934970" y="1203506"/>
                    </a:lnTo>
                    <a:lnTo>
                      <a:pt x="975582" y="1180233"/>
                    </a:lnTo>
                    <a:lnTo>
                      <a:pt x="1014160" y="1153970"/>
                    </a:lnTo>
                    <a:lnTo>
                      <a:pt x="1050551" y="1124875"/>
                    </a:lnTo>
                    <a:lnTo>
                      <a:pt x="1084598" y="1093105"/>
                    </a:lnTo>
                    <a:lnTo>
                      <a:pt x="1116178" y="1058752"/>
                    </a:lnTo>
                    <a:lnTo>
                      <a:pt x="1145094" y="1022031"/>
                    </a:lnTo>
                    <a:lnTo>
                      <a:pt x="1171191" y="983099"/>
                    </a:lnTo>
                    <a:lnTo>
                      <a:pt x="1194314" y="942113"/>
                    </a:lnTo>
                    <a:lnTo>
                      <a:pt x="1214306" y="899229"/>
                    </a:lnTo>
                    <a:lnTo>
                      <a:pt x="1231013" y="854607"/>
                    </a:lnTo>
                    <a:lnTo>
                      <a:pt x="1244277" y="808402"/>
                    </a:lnTo>
                    <a:lnTo>
                      <a:pt x="1253945" y="760772"/>
                    </a:lnTo>
                    <a:lnTo>
                      <a:pt x="1259859" y="711875"/>
                    </a:lnTo>
                    <a:lnTo>
                      <a:pt x="1261865" y="661867"/>
                    </a:lnTo>
                    <a:lnTo>
                      <a:pt x="1259849" y="611738"/>
                    </a:lnTo>
                    <a:lnTo>
                      <a:pt x="1253929" y="562844"/>
                    </a:lnTo>
                    <a:lnTo>
                      <a:pt x="1244259" y="515219"/>
                    </a:lnTo>
                    <a:lnTo>
                      <a:pt x="1230995" y="469021"/>
                    </a:lnTo>
                    <a:lnTo>
                      <a:pt x="1214291" y="424407"/>
                    </a:lnTo>
                    <a:lnTo>
                      <a:pt x="1194302" y="381534"/>
                    </a:lnTo>
                    <a:lnTo>
                      <a:pt x="1171184" y="340558"/>
                    </a:lnTo>
                    <a:lnTo>
                      <a:pt x="1145090" y="301637"/>
                    </a:lnTo>
                    <a:lnTo>
                      <a:pt x="1116176" y="264928"/>
                    </a:lnTo>
                    <a:lnTo>
                      <a:pt x="1084598" y="230588"/>
                    </a:lnTo>
                    <a:lnTo>
                      <a:pt x="1050560" y="198808"/>
                    </a:lnTo>
                    <a:lnTo>
                      <a:pt x="1014172" y="169707"/>
                    </a:lnTo>
                    <a:lnTo>
                      <a:pt x="975591" y="143442"/>
                    </a:lnTo>
                    <a:lnTo>
                      <a:pt x="934973" y="120169"/>
                    </a:lnTo>
                    <a:lnTo>
                      <a:pt x="892476" y="100044"/>
                    </a:lnTo>
                    <a:lnTo>
                      <a:pt x="848256" y="83225"/>
                    </a:lnTo>
                    <a:lnTo>
                      <a:pt x="802469" y="69869"/>
                    </a:lnTo>
                    <a:lnTo>
                      <a:pt x="755273" y="60131"/>
                    </a:lnTo>
                    <a:lnTo>
                      <a:pt x="706824" y="54168"/>
                    </a:lnTo>
                    <a:lnTo>
                      <a:pt x="657279" y="52137"/>
                    </a:lnTo>
                    <a:lnTo>
                      <a:pt x="607602" y="54168"/>
                    </a:lnTo>
                    <a:lnTo>
                      <a:pt x="559151" y="60131"/>
                    </a:lnTo>
                    <a:lnTo>
                      <a:pt x="511956" y="69869"/>
                    </a:lnTo>
                    <a:lnTo>
                      <a:pt x="466174" y="83225"/>
                    </a:lnTo>
                    <a:lnTo>
                      <a:pt x="421959" y="100044"/>
                    </a:lnTo>
                    <a:lnTo>
                      <a:pt x="379468" y="120169"/>
                    </a:lnTo>
                    <a:lnTo>
                      <a:pt x="338855" y="143442"/>
                    </a:lnTo>
                    <a:lnTo>
                      <a:pt x="300276" y="169707"/>
                    </a:lnTo>
                    <a:lnTo>
                      <a:pt x="263885" y="198808"/>
                    </a:lnTo>
                    <a:lnTo>
                      <a:pt x="229838" y="230588"/>
                    </a:lnTo>
                    <a:lnTo>
                      <a:pt x="198268" y="264928"/>
                    </a:lnTo>
                    <a:lnTo>
                      <a:pt x="169357" y="301638"/>
                    </a:lnTo>
                    <a:lnTo>
                      <a:pt x="143262" y="340559"/>
                    </a:lnTo>
                    <a:lnTo>
                      <a:pt x="120139" y="381536"/>
                    </a:lnTo>
                    <a:lnTo>
                      <a:pt x="100145" y="424412"/>
                    </a:lnTo>
                    <a:lnTo>
                      <a:pt x="83435" y="469030"/>
                    </a:lnTo>
                    <a:lnTo>
                      <a:pt x="70166" y="515233"/>
                    </a:lnTo>
                    <a:lnTo>
                      <a:pt x="64871" y="538880"/>
                    </a:lnTo>
                    <a:lnTo>
                      <a:pt x="62014" y="380746"/>
                    </a:lnTo>
                    <a:lnTo>
                      <a:pt x="73295" y="357733"/>
                    </a:lnTo>
                    <a:lnTo>
                      <a:pt x="85425" y="335235"/>
                    </a:lnTo>
                    <a:lnTo>
                      <a:pt x="98382" y="313273"/>
                    </a:lnTo>
                    <a:lnTo>
                      <a:pt x="112146" y="29186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object 18"/>
              <p:cNvSpPr/>
              <p:nvPr/>
            </p:nvSpPr>
            <p:spPr>
              <a:xfrm>
                <a:off x="8400256" y="1505008"/>
                <a:ext cx="2407360" cy="1153666"/>
              </a:xfrm>
              <a:custGeom>
                <a:avLst/>
                <a:gdLst/>
                <a:ahLst/>
                <a:cxnLst/>
                <a:rect l="l" t="t" r="r" b="b"/>
                <a:pathLst>
                  <a:path w="2407360" h="1153666">
                    <a:moveTo>
                      <a:pt x="47267" y="602712"/>
                    </a:moveTo>
                    <a:lnTo>
                      <a:pt x="51260" y="582357"/>
                    </a:lnTo>
                    <a:lnTo>
                      <a:pt x="57102" y="563086"/>
                    </a:lnTo>
                    <a:lnTo>
                      <a:pt x="64602" y="544790"/>
                    </a:lnTo>
                    <a:lnTo>
                      <a:pt x="73568" y="527357"/>
                    </a:lnTo>
                    <a:lnTo>
                      <a:pt x="83809" y="510678"/>
                    </a:lnTo>
                    <a:lnTo>
                      <a:pt x="95133" y="494643"/>
                    </a:lnTo>
                    <a:lnTo>
                      <a:pt x="107350" y="479142"/>
                    </a:lnTo>
                    <a:lnTo>
                      <a:pt x="120267" y="464065"/>
                    </a:lnTo>
                    <a:lnTo>
                      <a:pt x="133693" y="449301"/>
                    </a:lnTo>
                    <a:lnTo>
                      <a:pt x="147437" y="434742"/>
                    </a:lnTo>
                    <a:lnTo>
                      <a:pt x="161308" y="420275"/>
                    </a:lnTo>
                    <a:lnTo>
                      <a:pt x="175113" y="405793"/>
                    </a:lnTo>
                    <a:lnTo>
                      <a:pt x="188662" y="391184"/>
                    </a:lnTo>
                    <a:lnTo>
                      <a:pt x="201764" y="376338"/>
                    </a:lnTo>
                    <a:lnTo>
                      <a:pt x="214226" y="361147"/>
                    </a:lnTo>
                    <a:lnTo>
                      <a:pt x="225858" y="345498"/>
                    </a:lnTo>
                    <a:lnTo>
                      <a:pt x="236467" y="329283"/>
                    </a:lnTo>
                    <a:lnTo>
                      <a:pt x="245864" y="312391"/>
                    </a:lnTo>
                    <a:lnTo>
                      <a:pt x="421675" y="79970"/>
                    </a:lnTo>
                    <a:lnTo>
                      <a:pt x="472020" y="42763"/>
                    </a:lnTo>
                    <a:lnTo>
                      <a:pt x="529329" y="17859"/>
                    </a:lnTo>
                    <a:lnTo>
                      <a:pt x="592898" y="4017"/>
                    </a:lnTo>
                    <a:lnTo>
                      <a:pt x="662027" y="0"/>
                    </a:lnTo>
                    <a:lnTo>
                      <a:pt x="698458" y="1287"/>
                    </a:lnTo>
                    <a:lnTo>
                      <a:pt x="774612" y="9681"/>
                    </a:lnTo>
                    <a:lnTo>
                      <a:pt x="814160" y="16477"/>
                    </a:lnTo>
                    <a:lnTo>
                      <a:pt x="854572" y="24800"/>
                    </a:lnTo>
                    <a:lnTo>
                      <a:pt x="895760" y="34494"/>
                    </a:lnTo>
                    <a:lnTo>
                      <a:pt x="937637" y="45404"/>
                    </a:lnTo>
                    <a:lnTo>
                      <a:pt x="980115" y="57376"/>
                    </a:lnTo>
                    <a:lnTo>
                      <a:pt x="1023106" y="70255"/>
                    </a:lnTo>
                    <a:lnTo>
                      <a:pt x="1066523" y="83885"/>
                    </a:lnTo>
                    <a:lnTo>
                      <a:pt x="1110277" y="98112"/>
                    </a:lnTo>
                    <a:lnTo>
                      <a:pt x="1154282" y="112780"/>
                    </a:lnTo>
                    <a:lnTo>
                      <a:pt x="2391442" y="602653"/>
                    </a:lnTo>
                    <a:lnTo>
                      <a:pt x="2399506" y="661329"/>
                    </a:lnTo>
                    <a:lnTo>
                      <a:pt x="2397960" y="674910"/>
                    </a:lnTo>
                    <a:lnTo>
                      <a:pt x="2397687" y="687543"/>
                    </a:lnTo>
                    <a:lnTo>
                      <a:pt x="2398400" y="699376"/>
                    </a:lnTo>
                    <a:lnTo>
                      <a:pt x="2399814" y="710557"/>
                    </a:lnTo>
                    <a:lnTo>
                      <a:pt x="2401641" y="721236"/>
                    </a:lnTo>
                    <a:lnTo>
                      <a:pt x="2403596" y="731560"/>
                    </a:lnTo>
                    <a:lnTo>
                      <a:pt x="2405392" y="741679"/>
                    </a:lnTo>
                    <a:lnTo>
                      <a:pt x="2406742" y="751740"/>
                    </a:lnTo>
                    <a:lnTo>
                      <a:pt x="2407360" y="761893"/>
                    </a:lnTo>
                    <a:lnTo>
                      <a:pt x="2406960" y="772287"/>
                    </a:lnTo>
                    <a:lnTo>
                      <a:pt x="2396786" y="806394"/>
                    </a:lnTo>
                    <a:lnTo>
                      <a:pt x="2381837" y="832094"/>
                    </a:lnTo>
                    <a:lnTo>
                      <a:pt x="2356575" y="869606"/>
                    </a:lnTo>
                    <a:lnTo>
                      <a:pt x="2328392" y="905634"/>
                    </a:lnTo>
                    <a:lnTo>
                      <a:pt x="2297422" y="940012"/>
                    </a:lnTo>
                    <a:lnTo>
                      <a:pt x="2263801" y="972573"/>
                    </a:lnTo>
                    <a:lnTo>
                      <a:pt x="2227664" y="1003151"/>
                    </a:lnTo>
                    <a:lnTo>
                      <a:pt x="2189147" y="1031578"/>
                    </a:lnTo>
                    <a:lnTo>
                      <a:pt x="2148384" y="1057689"/>
                    </a:lnTo>
                    <a:lnTo>
                      <a:pt x="2127203" y="1069823"/>
                    </a:lnTo>
                    <a:lnTo>
                      <a:pt x="2105511" y="1081315"/>
                    </a:lnTo>
                    <a:lnTo>
                      <a:pt x="2083326" y="1092144"/>
                    </a:lnTo>
                    <a:lnTo>
                      <a:pt x="2060664" y="1102290"/>
                    </a:lnTo>
                    <a:lnTo>
                      <a:pt x="2037543" y="1111732"/>
                    </a:lnTo>
                    <a:lnTo>
                      <a:pt x="1757677" y="1153666"/>
                    </a:lnTo>
                    <a:lnTo>
                      <a:pt x="1680504" y="1110449"/>
                    </a:lnTo>
                    <a:lnTo>
                      <a:pt x="0" y="1104461"/>
                    </a:lnTo>
                    <a:lnTo>
                      <a:pt x="64410" y="906948"/>
                    </a:lnTo>
                    <a:lnTo>
                      <a:pt x="39028" y="909188"/>
                    </a:lnTo>
                    <a:lnTo>
                      <a:pt x="45594" y="647113"/>
                    </a:lnTo>
                    <a:lnTo>
                      <a:pt x="45315" y="624260"/>
                    </a:lnTo>
                    <a:lnTo>
                      <a:pt x="47267" y="602712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3" name="object 19"/>
              <p:cNvSpPr/>
              <p:nvPr/>
            </p:nvSpPr>
            <p:spPr>
              <a:xfrm>
                <a:off x="8448659" y="1826598"/>
                <a:ext cx="2315458" cy="737752"/>
              </a:xfrm>
              <a:custGeom>
                <a:avLst/>
                <a:gdLst/>
                <a:ahLst/>
                <a:cxnLst/>
                <a:rect l="l" t="t" r="r" b="b"/>
                <a:pathLst>
                  <a:path w="2315458" h="737752">
                    <a:moveTo>
                      <a:pt x="2315458" y="539383"/>
                    </a:moveTo>
                    <a:lnTo>
                      <a:pt x="2268202" y="602947"/>
                    </a:lnTo>
                    <a:lnTo>
                      <a:pt x="782777" y="373030"/>
                    </a:lnTo>
                    <a:lnTo>
                      <a:pt x="779658" y="497062"/>
                    </a:lnTo>
                    <a:lnTo>
                      <a:pt x="2235473" y="638914"/>
                    </a:lnTo>
                    <a:lnTo>
                      <a:pt x="2200324" y="668934"/>
                    </a:lnTo>
                    <a:lnTo>
                      <a:pt x="931030" y="573904"/>
                    </a:lnTo>
                    <a:lnTo>
                      <a:pt x="811073" y="737752"/>
                    </a:lnTo>
                    <a:lnTo>
                      <a:pt x="645768" y="735430"/>
                    </a:lnTo>
                    <a:lnTo>
                      <a:pt x="612978" y="734677"/>
                    </a:lnTo>
                    <a:lnTo>
                      <a:pt x="520250" y="735125"/>
                    </a:lnTo>
                    <a:lnTo>
                      <a:pt x="571754" y="592438"/>
                    </a:lnTo>
                    <a:lnTo>
                      <a:pt x="559269" y="592828"/>
                    </a:lnTo>
                    <a:lnTo>
                      <a:pt x="546045" y="593397"/>
                    </a:lnTo>
                    <a:lnTo>
                      <a:pt x="537220" y="593639"/>
                    </a:lnTo>
                    <a:lnTo>
                      <a:pt x="487501" y="733699"/>
                    </a:lnTo>
                    <a:lnTo>
                      <a:pt x="393050" y="734412"/>
                    </a:lnTo>
                    <a:lnTo>
                      <a:pt x="438008" y="594108"/>
                    </a:lnTo>
                    <a:lnTo>
                      <a:pt x="405505" y="594108"/>
                    </a:lnTo>
                    <a:lnTo>
                      <a:pt x="358536" y="734412"/>
                    </a:lnTo>
                    <a:lnTo>
                      <a:pt x="257047" y="734025"/>
                    </a:lnTo>
                    <a:lnTo>
                      <a:pt x="306499" y="593273"/>
                    </a:lnTo>
                    <a:lnTo>
                      <a:pt x="293941" y="593143"/>
                    </a:lnTo>
                    <a:lnTo>
                      <a:pt x="280843" y="592988"/>
                    </a:lnTo>
                    <a:lnTo>
                      <a:pt x="273893" y="592886"/>
                    </a:lnTo>
                    <a:lnTo>
                      <a:pt x="226370" y="732477"/>
                    </a:lnTo>
                    <a:lnTo>
                      <a:pt x="121926" y="734962"/>
                    </a:lnTo>
                    <a:lnTo>
                      <a:pt x="167951" y="590503"/>
                    </a:lnTo>
                    <a:lnTo>
                      <a:pt x="155264" y="590103"/>
                    </a:lnTo>
                    <a:lnTo>
                      <a:pt x="142571" y="589713"/>
                    </a:lnTo>
                    <a:lnTo>
                      <a:pt x="136988" y="589546"/>
                    </a:lnTo>
                    <a:lnTo>
                      <a:pt x="91229" y="734045"/>
                    </a:lnTo>
                    <a:lnTo>
                      <a:pt x="0" y="732925"/>
                    </a:lnTo>
                    <a:lnTo>
                      <a:pt x="42434" y="586165"/>
                    </a:lnTo>
                    <a:lnTo>
                      <a:pt x="25197" y="586124"/>
                    </a:lnTo>
                    <a:lnTo>
                      <a:pt x="27414" y="550951"/>
                    </a:lnTo>
                    <a:lnTo>
                      <a:pt x="58309" y="552319"/>
                    </a:lnTo>
                    <a:lnTo>
                      <a:pt x="89220" y="553568"/>
                    </a:lnTo>
                    <a:lnTo>
                      <a:pt x="120148" y="554697"/>
                    </a:lnTo>
                    <a:lnTo>
                      <a:pt x="151093" y="555707"/>
                    </a:lnTo>
                    <a:lnTo>
                      <a:pt x="182055" y="556598"/>
                    </a:lnTo>
                    <a:lnTo>
                      <a:pt x="213034" y="557367"/>
                    </a:lnTo>
                    <a:lnTo>
                      <a:pt x="244030" y="558016"/>
                    </a:lnTo>
                    <a:lnTo>
                      <a:pt x="275043" y="558544"/>
                    </a:lnTo>
                    <a:lnTo>
                      <a:pt x="306074" y="558949"/>
                    </a:lnTo>
                    <a:lnTo>
                      <a:pt x="337122" y="559233"/>
                    </a:lnTo>
                    <a:lnTo>
                      <a:pt x="368188" y="559394"/>
                    </a:lnTo>
                    <a:lnTo>
                      <a:pt x="430373" y="559346"/>
                    </a:lnTo>
                    <a:lnTo>
                      <a:pt x="461493" y="559136"/>
                    </a:lnTo>
                    <a:lnTo>
                      <a:pt x="492631" y="558802"/>
                    </a:lnTo>
                    <a:lnTo>
                      <a:pt x="523787" y="558343"/>
                    </a:lnTo>
                    <a:lnTo>
                      <a:pt x="554962" y="557758"/>
                    </a:lnTo>
                    <a:lnTo>
                      <a:pt x="586156" y="557048"/>
                    </a:lnTo>
                    <a:lnTo>
                      <a:pt x="617368" y="556212"/>
                    </a:lnTo>
                    <a:lnTo>
                      <a:pt x="648600" y="555249"/>
                    </a:lnTo>
                    <a:lnTo>
                      <a:pt x="660990" y="536142"/>
                    </a:lnTo>
                    <a:lnTo>
                      <a:pt x="669259" y="512328"/>
                    </a:lnTo>
                    <a:lnTo>
                      <a:pt x="674492" y="485775"/>
                    </a:lnTo>
                    <a:lnTo>
                      <a:pt x="677778" y="458452"/>
                    </a:lnTo>
                    <a:lnTo>
                      <a:pt x="681349" y="358224"/>
                    </a:lnTo>
                    <a:lnTo>
                      <a:pt x="643337" y="358062"/>
                    </a:lnTo>
                    <a:lnTo>
                      <a:pt x="617392" y="357884"/>
                    </a:lnTo>
                    <a:lnTo>
                      <a:pt x="603806" y="357919"/>
                    </a:lnTo>
                    <a:lnTo>
                      <a:pt x="599139" y="370772"/>
                    </a:lnTo>
                    <a:lnTo>
                      <a:pt x="592463" y="381206"/>
                    </a:lnTo>
                    <a:lnTo>
                      <a:pt x="584235" y="389170"/>
                    </a:lnTo>
                    <a:lnTo>
                      <a:pt x="574915" y="394616"/>
                    </a:lnTo>
                    <a:lnTo>
                      <a:pt x="564961" y="397497"/>
                    </a:lnTo>
                    <a:lnTo>
                      <a:pt x="554831" y="397763"/>
                    </a:lnTo>
                    <a:lnTo>
                      <a:pt x="544984" y="395366"/>
                    </a:lnTo>
                    <a:lnTo>
                      <a:pt x="535879" y="390257"/>
                    </a:lnTo>
                    <a:lnTo>
                      <a:pt x="527974" y="382389"/>
                    </a:lnTo>
                    <a:lnTo>
                      <a:pt x="521727" y="371712"/>
                    </a:lnTo>
                    <a:lnTo>
                      <a:pt x="517809" y="359222"/>
                    </a:lnTo>
                    <a:lnTo>
                      <a:pt x="505852" y="359306"/>
                    </a:lnTo>
                    <a:lnTo>
                      <a:pt x="493539" y="359471"/>
                    </a:lnTo>
                    <a:lnTo>
                      <a:pt x="480933" y="359700"/>
                    </a:lnTo>
                    <a:lnTo>
                      <a:pt x="468095" y="359977"/>
                    </a:lnTo>
                    <a:lnTo>
                      <a:pt x="455090" y="360284"/>
                    </a:lnTo>
                    <a:lnTo>
                      <a:pt x="441980" y="360602"/>
                    </a:lnTo>
                    <a:lnTo>
                      <a:pt x="428828" y="360916"/>
                    </a:lnTo>
                    <a:lnTo>
                      <a:pt x="415696" y="361207"/>
                    </a:lnTo>
                    <a:lnTo>
                      <a:pt x="402649" y="361459"/>
                    </a:lnTo>
                    <a:lnTo>
                      <a:pt x="389748" y="361654"/>
                    </a:lnTo>
                    <a:lnTo>
                      <a:pt x="364637" y="361803"/>
                    </a:lnTo>
                    <a:lnTo>
                      <a:pt x="349754" y="361686"/>
                    </a:lnTo>
                    <a:lnTo>
                      <a:pt x="344175" y="375652"/>
                    </a:lnTo>
                    <a:lnTo>
                      <a:pt x="337465" y="387510"/>
                    </a:lnTo>
                    <a:lnTo>
                      <a:pt x="329812" y="397300"/>
                    </a:lnTo>
                    <a:lnTo>
                      <a:pt x="321402" y="405064"/>
                    </a:lnTo>
                    <a:lnTo>
                      <a:pt x="312421" y="410842"/>
                    </a:lnTo>
                    <a:lnTo>
                      <a:pt x="303057" y="414675"/>
                    </a:lnTo>
                    <a:lnTo>
                      <a:pt x="293495" y="416604"/>
                    </a:lnTo>
                    <a:lnTo>
                      <a:pt x="283922" y="416670"/>
                    </a:lnTo>
                    <a:lnTo>
                      <a:pt x="274526" y="414914"/>
                    </a:lnTo>
                    <a:lnTo>
                      <a:pt x="265492" y="411377"/>
                    </a:lnTo>
                    <a:lnTo>
                      <a:pt x="257008" y="406099"/>
                    </a:lnTo>
                    <a:lnTo>
                      <a:pt x="249259" y="399122"/>
                    </a:lnTo>
                    <a:lnTo>
                      <a:pt x="242432" y="390487"/>
                    </a:lnTo>
                    <a:lnTo>
                      <a:pt x="236715" y="380234"/>
                    </a:lnTo>
                    <a:lnTo>
                      <a:pt x="232293" y="368404"/>
                    </a:lnTo>
                    <a:lnTo>
                      <a:pt x="230166" y="359711"/>
                    </a:lnTo>
                    <a:lnTo>
                      <a:pt x="218331" y="359354"/>
                    </a:lnTo>
                    <a:lnTo>
                      <a:pt x="205959" y="359116"/>
                    </a:lnTo>
                    <a:lnTo>
                      <a:pt x="193172" y="358964"/>
                    </a:lnTo>
                    <a:lnTo>
                      <a:pt x="166843" y="358779"/>
                    </a:lnTo>
                    <a:lnTo>
                      <a:pt x="153546" y="358677"/>
                    </a:lnTo>
                    <a:lnTo>
                      <a:pt x="140323" y="358524"/>
                    </a:lnTo>
                    <a:lnTo>
                      <a:pt x="127296" y="358284"/>
                    </a:lnTo>
                    <a:lnTo>
                      <a:pt x="114588" y="357924"/>
                    </a:lnTo>
                    <a:lnTo>
                      <a:pt x="102321" y="357409"/>
                    </a:lnTo>
                    <a:lnTo>
                      <a:pt x="90778" y="356717"/>
                    </a:lnTo>
                    <a:lnTo>
                      <a:pt x="83431" y="370755"/>
                    </a:lnTo>
                    <a:lnTo>
                      <a:pt x="76143" y="381204"/>
                    </a:lnTo>
                    <a:lnTo>
                      <a:pt x="68978" y="388185"/>
                    </a:lnTo>
                    <a:lnTo>
                      <a:pt x="62001" y="391822"/>
                    </a:lnTo>
                    <a:lnTo>
                      <a:pt x="55276" y="392236"/>
                    </a:lnTo>
                    <a:lnTo>
                      <a:pt x="48866" y="389549"/>
                    </a:lnTo>
                    <a:lnTo>
                      <a:pt x="42836" y="383883"/>
                    </a:lnTo>
                    <a:lnTo>
                      <a:pt x="37251" y="375360"/>
                    </a:lnTo>
                    <a:lnTo>
                      <a:pt x="32173" y="364102"/>
                    </a:lnTo>
                    <a:lnTo>
                      <a:pt x="28337" y="352583"/>
                    </a:lnTo>
                    <a:lnTo>
                      <a:pt x="22961" y="352155"/>
                    </a:lnTo>
                    <a:lnTo>
                      <a:pt x="22534" y="333700"/>
                    </a:lnTo>
                    <a:lnTo>
                      <a:pt x="22742" y="316816"/>
                    </a:lnTo>
                    <a:lnTo>
                      <a:pt x="23569" y="301369"/>
                    </a:lnTo>
                    <a:lnTo>
                      <a:pt x="24998" y="287223"/>
                    </a:lnTo>
                    <a:lnTo>
                      <a:pt x="27011" y="274243"/>
                    </a:lnTo>
                    <a:lnTo>
                      <a:pt x="29592" y="262294"/>
                    </a:lnTo>
                    <a:lnTo>
                      <a:pt x="32725" y="251239"/>
                    </a:lnTo>
                    <a:lnTo>
                      <a:pt x="36393" y="240945"/>
                    </a:lnTo>
                    <a:lnTo>
                      <a:pt x="40578" y="231276"/>
                    </a:lnTo>
                    <a:lnTo>
                      <a:pt x="45265" y="222096"/>
                    </a:lnTo>
                    <a:lnTo>
                      <a:pt x="50436" y="213271"/>
                    </a:lnTo>
                    <a:lnTo>
                      <a:pt x="56074" y="204664"/>
                    </a:lnTo>
                    <a:lnTo>
                      <a:pt x="56469" y="204091"/>
                    </a:lnTo>
                    <a:lnTo>
                      <a:pt x="58711" y="216128"/>
                    </a:lnTo>
                    <a:lnTo>
                      <a:pt x="69933" y="227726"/>
                    </a:lnTo>
                    <a:lnTo>
                      <a:pt x="116239" y="248341"/>
                    </a:lnTo>
                    <a:lnTo>
                      <a:pt x="149781" y="256722"/>
                    </a:lnTo>
                    <a:lnTo>
                      <a:pt x="189222" y="263397"/>
                    </a:lnTo>
                    <a:lnTo>
                      <a:pt x="233791" y="268048"/>
                    </a:lnTo>
                    <a:lnTo>
                      <a:pt x="282719" y="270358"/>
                    </a:lnTo>
                    <a:lnTo>
                      <a:pt x="335235" y="270009"/>
                    </a:lnTo>
                    <a:lnTo>
                      <a:pt x="390567" y="266685"/>
                    </a:lnTo>
                    <a:lnTo>
                      <a:pt x="447947" y="260068"/>
                    </a:lnTo>
                    <a:lnTo>
                      <a:pt x="506603" y="249841"/>
                    </a:lnTo>
                    <a:lnTo>
                      <a:pt x="565764" y="235687"/>
                    </a:lnTo>
                    <a:lnTo>
                      <a:pt x="624662" y="217288"/>
                    </a:lnTo>
                    <a:lnTo>
                      <a:pt x="682524" y="194328"/>
                    </a:lnTo>
                    <a:lnTo>
                      <a:pt x="738581" y="166489"/>
                    </a:lnTo>
                    <a:lnTo>
                      <a:pt x="792062" y="133453"/>
                    </a:lnTo>
                    <a:lnTo>
                      <a:pt x="842197" y="94905"/>
                    </a:lnTo>
                    <a:lnTo>
                      <a:pt x="888216" y="50526"/>
                    </a:lnTo>
                    <a:lnTo>
                      <a:pt x="929347" y="0"/>
                    </a:lnTo>
                    <a:lnTo>
                      <a:pt x="1063606" y="28553"/>
                    </a:lnTo>
                    <a:lnTo>
                      <a:pt x="1066089" y="298327"/>
                    </a:lnTo>
                    <a:lnTo>
                      <a:pt x="1155739" y="316738"/>
                    </a:lnTo>
                    <a:lnTo>
                      <a:pt x="1150055" y="54011"/>
                    </a:lnTo>
                    <a:lnTo>
                      <a:pt x="2172273" y="349405"/>
                    </a:lnTo>
                    <a:lnTo>
                      <a:pt x="2172109" y="373865"/>
                    </a:lnTo>
                    <a:lnTo>
                      <a:pt x="1254683" y="124173"/>
                    </a:lnTo>
                    <a:lnTo>
                      <a:pt x="1256017" y="337674"/>
                    </a:lnTo>
                    <a:lnTo>
                      <a:pt x="2315458" y="53938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4" name="object 20"/>
              <p:cNvSpPr/>
              <p:nvPr/>
            </p:nvSpPr>
            <p:spPr>
              <a:xfrm>
                <a:off x="8714604" y="1616327"/>
                <a:ext cx="294495" cy="164682"/>
              </a:xfrm>
              <a:custGeom>
                <a:avLst/>
                <a:gdLst/>
                <a:ahLst/>
                <a:cxnLst/>
                <a:rect l="l" t="t" r="r" b="b"/>
                <a:pathLst>
                  <a:path w="294495" h="164682">
                    <a:moveTo>
                      <a:pt x="103849" y="19286"/>
                    </a:moveTo>
                    <a:lnTo>
                      <a:pt x="294495" y="0"/>
                    </a:lnTo>
                    <a:lnTo>
                      <a:pt x="192103" y="164682"/>
                    </a:lnTo>
                    <a:lnTo>
                      <a:pt x="0" y="162931"/>
                    </a:lnTo>
                    <a:lnTo>
                      <a:pt x="103849" y="19286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object 21"/>
              <p:cNvSpPr/>
              <p:nvPr/>
            </p:nvSpPr>
            <p:spPr>
              <a:xfrm>
                <a:off x="8965885" y="1621563"/>
                <a:ext cx="310808" cy="157697"/>
              </a:xfrm>
              <a:custGeom>
                <a:avLst/>
                <a:gdLst/>
                <a:ahLst/>
                <a:cxnLst/>
                <a:rect l="l" t="t" r="r" b="b"/>
                <a:pathLst>
                  <a:path w="310808" h="157697">
                    <a:moveTo>
                      <a:pt x="310808" y="12260"/>
                    </a:moveTo>
                    <a:lnTo>
                      <a:pt x="233819" y="155945"/>
                    </a:lnTo>
                    <a:lnTo>
                      <a:pt x="0" y="157697"/>
                    </a:lnTo>
                    <a:lnTo>
                      <a:pt x="96154" y="0"/>
                    </a:lnTo>
                    <a:lnTo>
                      <a:pt x="310808" y="122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6" name="object 22"/>
              <p:cNvSpPr/>
              <p:nvPr/>
            </p:nvSpPr>
            <p:spPr>
              <a:xfrm>
                <a:off x="9246551" y="1637373"/>
                <a:ext cx="166043" cy="138389"/>
              </a:xfrm>
              <a:custGeom>
                <a:avLst/>
                <a:gdLst/>
                <a:ahLst/>
                <a:cxnLst/>
                <a:rect l="l" t="t" r="r" b="b"/>
                <a:pathLst>
                  <a:path w="166043" h="138389">
                    <a:moveTo>
                      <a:pt x="166043" y="13991"/>
                    </a:moveTo>
                    <a:lnTo>
                      <a:pt x="113821" y="120874"/>
                    </a:lnTo>
                    <a:lnTo>
                      <a:pt x="0" y="138389"/>
                    </a:lnTo>
                    <a:lnTo>
                      <a:pt x="80272" y="0"/>
                    </a:lnTo>
                    <a:lnTo>
                      <a:pt x="166043" y="1399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7" name="object 23"/>
              <p:cNvSpPr/>
              <p:nvPr/>
            </p:nvSpPr>
            <p:spPr>
              <a:xfrm>
                <a:off x="9405437" y="1660119"/>
                <a:ext cx="111318" cy="134927"/>
              </a:xfrm>
              <a:custGeom>
                <a:avLst/>
                <a:gdLst/>
                <a:ahLst/>
                <a:cxnLst/>
                <a:rect l="l" t="t" r="r" b="b"/>
                <a:pathLst>
                  <a:path w="111318" h="134927">
                    <a:moveTo>
                      <a:pt x="111318" y="24541"/>
                    </a:moveTo>
                    <a:lnTo>
                      <a:pt x="110271" y="134927"/>
                    </a:lnTo>
                    <a:lnTo>
                      <a:pt x="0" y="105131"/>
                    </a:lnTo>
                    <a:lnTo>
                      <a:pt x="46722" y="0"/>
                    </a:lnTo>
                    <a:lnTo>
                      <a:pt x="111318" y="2454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8" name="object 24"/>
              <p:cNvSpPr/>
              <p:nvPr/>
            </p:nvSpPr>
            <p:spPr>
              <a:xfrm>
                <a:off x="9602200" y="1777502"/>
                <a:ext cx="1017191" cy="371890"/>
              </a:xfrm>
              <a:custGeom>
                <a:avLst/>
                <a:gdLst/>
                <a:ahLst/>
                <a:cxnLst/>
                <a:rect l="l" t="t" r="r" b="b"/>
                <a:pathLst>
                  <a:path w="1017191" h="371890">
                    <a:moveTo>
                      <a:pt x="0" y="0"/>
                    </a:moveTo>
                    <a:lnTo>
                      <a:pt x="1017191" y="347817"/>
                    </a:lnTo>
                    <a:lnTo>
                      <a:pt x="1017191" y="371890"/>
                    </a:lnTo>
                    <a:lnTo>
                      <a:pt x="0" y="455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object 25"/>
              <p:cNvSpPr/>
              <p:nvPr/>
            </p:nvSpPr>
            <p:spPr>
              <a:xfrm>
                <a:off x="9596890" y="1675909"/>
                <a:ext cx="1018073" cy="419140"/>
              </a:xfrm>
              <a:custGeom>
                <a:avLst/>
                <a:gdLst/>
                <a:ahLst/>
                <a:cxnLst/>
                <a:rect l="l" t="t" r="r" b="b"/>
                <a:pathLst>
                  <a:path w="1018073" h="419140">
                    <a:moveTo>
                      <a:pt x="0" y="0"/>
                    </a:moveTo>
                    <a:lnTo>
                      <a:pt x="1013210" y="395922"/>
                    </a:lnTo>
                    <a:lnTo>
                      <a:pt x="1018073" y="419140"/>
                    </a:lnTo>
                    <a:lnTo>
                      <a:pt x="5294" y="490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0" name="object 26"/>
              <p:cNvSpPr/>
              <p:nvPr/>
            </p:nvSpPr>
            <p:spPr>
              <a:xfrm>
                <a:off x="10639948" y="2062905"/>
                <a:ext cx="60204" cy="431278"/>
              </a:xfrm>
              <a:custGeom>
                <a:avLst/>
                <a:gdLst/>
                <a:ahLst/>
                <a:cxnLst/>
                <a:rect l="l" t="t" r="r" b="b"/>
                <a:pathLst>
                  <a:path w="60204" h="431278">
                    <a:moveTo>
                      <a:pt x="12311" y="431278"/>
                    </a:moveTo>
                    <a:lnTo>
                      <a:pt x="7222" y="412826"/>
                    </a:lnTo>
                    <a:lnTo>
                      <a:pt x="10667" y="399775"/>
                    </a:lnTo>
                    <a:lnTo>
                      <a:pt x="12547" y="386849"/>
                    </a:lnTo>
                    <a:lnTo>
                      <a:pt x="13409" y="374175"/>
                    </a:lnTo>
                    <a:lnTo>
                      <a:pt x="13802" y="361884"/>
                    </a:lnTo>
                    <a:lnTo>
                      <a:pt x="14281" y="349976"/>
                    </a:lnTo>
                    <a:lnTo>
                      <a:pt x="14281" y="84255"/>
                    </a:lnTo>
                    <a:lnTo>
                      <a:pt x="14109" y="70814"/>
                    </a:lnTo>
                    <a:lnTo>
                      <a:pt x="13147" y="57756"/>
                    </a:lnTo>
                    <a:lnTo>
                      <a:pt x="11467" y="45047"/>
                    </a:lnTo>
                    <a:lnTo>
                      <a:pt x="9138" y="32654"/>
                    </a:lnTo>
                    <a:lnTo>
                      <a:pt x="6233" y="20544"/>
                    </a:lnTo>
                    <a:lnTo>
                      <a:pt x="2823" y="8683"/>
                    </a:lnTo>
                    <a:lnTo>
                      <a:pt x="0" y="0"/>
                    </a:lnTo>
                    <a:lnTo>
                      <a:pt x="46086" y="17983"/>
                    </a:lnTo>
                    <a:lnTo>
                      <a:pt x="50358" y="29870"/>
                    </a:lnTo>
                    <a:lnTo>
                      <a:pt x="53876" y="42007"/>
                    </a:lnTo>
                    <a:lnTo>
                      <a:pt x="56644" y="54391"/>
                    </a:lnTo>
                    <a:lnTo>
                      <a:pt x="58665" y="67019"/>
                    </a:lnTo>
                    <a:lnTo>
                      <a:pt x="59941" y="79886"/>
                    </a:lnTo>
                    <a:lnTo>
                      <a:pt x="60204" y="84255"/>
                    </a:lnTo>
                    <a:lnTo>
                      <a:pt x="59321" y="356982"/>
                    </a:lnTo>
                    <a:lnTo>
                      <a:pt x="59565" y="369649"/>
                    </a:lnTo>
                    <a:lnTo>
                      <a:pt x="58863" y="382316"/>
                    </a:lnTo>
                    <a:lnTo>
                      <a:pt x="58316" y="387531"/>
                    </a:lnTo>
                    <a:lnTo>
                      <a:pt x="47663" y="398448"/>
                    </a:lnTo>
                    <a:lnTo>
                      <a:pt x="39175" y="407231"/>
                    </a:lnTo>
                    <a:lnTo>
                      <a:pt x="31412" y="414932"/>
                    </a:lnTo>
                    <a:lnTo>
                      <a:pt x="22933" y="422601"/>
                    </a:lnTo>
                    <a:lnTo>
                      <a:pt x="12311" y="43127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1" name="object 27"/>
              <p:cNvSpPr/>
              <p:nvPr/>
            </p:nvSpPr>
            <p:spPr>
              <a:xfrm>
                <a:off x="10689421" y="2146882"/>
                <a:ext cx="108876" cy="99408"/>
              </a:xfrm>
              <a:custGeom>
                <a:avLst/>
                <a:gdLst/>
                <a:ahLst/>
                <a:cxnLst/>
                <a:rect l="l" t="t" r="r" b="b"/>
                <a:pathLst>
                  <a:path w="108876" h="99408">
                    <a:moveTo>
                      <a:pt x="0" y="0"/>
                    </a:moveTo>
                    <a:lnTo>
                      <a:pt x="108876" y="33380"/>
                    </a:lnTo>
                    <a:lnTo>
                      <a:pt x="105203" y="99408"/>
                    </a:lnTo>
                    <a:lnTo>
                      <a:pt x="841" y="71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2" name="object 28"/>
              <p:cNvSpPr/>
              <p:nvPr/>
            </p:nvSpPr>
            <p:spPr>
              <a:xfrm>
                <a:off x="9314474" y="2460811"/>
                <a:ext cx="194750" cy="98084"/>
              </a:xfrm>
              <a:custGeom>
                <a:avLst/>
                <a:gdLst/>
                <a:ahLst/>
                <a:cxnLst/>
                <a:rect l="l" t="t" r="r" b="b"/>
                <a:pathLst>
                  <a:path w="194750" h="98084">
                    <a:moveTo>
                      <a:pt x="70607" y="0"/>
                    </a:moveTo>
                    <a:lnTo>
                      <a:pt x="171214" y="3503"/>
                    </a:lnTo>
                    <a:lnTo>
                      <a:pt x="194750" y="29918"/>
                    </a:lnTo>
                    <a:lnTo>
                      <a:pt x="188540" y="40473"/>
                    </a:lnTo>
                    <a:lnTo>
                      <a:pt x="176480" y="46411"/>
                    </a:lnTo>
                    <a:lnTo>
                      <a:pt x="168998" y="47575"/>
                    </a:lnTo>
                    <a:lnTo>
                      <a:pt x="138916" y="49918"/>
                    </a:lnTo>
                    <a:lnTo>
                      <a:pt x="126557" y="54506"/>
                    </a:lnTo>
                    <a:lnTo>
                      <a:pt x="115600" y="60944"/>
                    </a:lnTo>
                    <a:lnTo>
                      <a:pt x="106046" y="69231"/>
                    </a:lnTo>
                    <a:lnTo>
                      <a:pt x="97891" y="79364"/>
                    </a:lnTo>
                    <a:lnTo>
                      <a:pt x="91133" y="91343"/>
                    </a:lnTo>
                    <a:lnTo>
                      <a:pt x="88254" y="98084"/>
                    </a:lnTo>
                    <a:lnTo>
                      <a:pt x="0" y="98084"/>
                    </a:lnTo>
                    <a:lnTo>
                      <a:pt x="70607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3" name="object 29"/>
              <p:cNvSpPr/>
              <p:nvPr/>
            </p:nvSpPr>
            <p:spPr>
              <a:xfrm>
                <a:off x="9517354" y="2469045"/>
                <a:ext cx="175976" cy="93400"/>
              </a:xfrm>
              <a:custGeom>
                <a:avLst/>
                <a:gdLst/>
                <a:ahLst/>
                <a:cxnLst/>
                <a:rect l="l" t="t" r="r" b="b"/>
                <a:pathLst>
                  <a:path w="175976" h="93400">
                    <a:moveTo>
                      <a:pt x="129929" y="93400"/>
                    </a:moveTo>
                    <a:lnTo>
                      <a:pt x="0" y="92157"/>
                    </a:lnTo>
                    <a:lnTo>
                      <a:pt x="1070" y="76567"/>
                    </a:lnTo>
                    <a:lnTo>
                      <a:pt x="5311" y="63314"/>
                    </a:lnTo>
                    <a:lnTo>
                      <a:pt x="12501" y="53101"/>
                    </a:lnTo>
                    <a:lnTo>
                      <a:pt x="22418" y="46627"/>
                    </a:lnTo>
                    <a:lnTo>
                      <a:pt x="34842" y="44595"/>
                    </a:lnTo>
                    <a:lnTo>
                      <a:pt x="38002" y="44826"/>
                    </a:lnTo>
                    <a:lnTo>
                      <a:pt x="48245" y="37960"/>
                    </a:lnTo>
                    <a:lnTo>
                      <a:pt x="52318" y="28760"/>
                    </a:lnTo>
                    <a:lnTo>
                      <a:pt x="50088" y="22586"/>
                    </a:lnTo>
                    <a:lnTo>
                      <a:pt x="28296" y="0"/>
                    </a:lnTo>
                    <a:lnTo>
                      <a:pt x="138670" y="2627"/>
                    </a:lnTo>
                    <a:lnTo>
                      <a:pt x="154573" y="21954"/>
                    </a:lnTo>
                    <a:lnTo>
                      <a:pt x="154491" y="27759"/>
                    </a:lnTo>
                    <a:lnTo>
                      <a:pt x="164922" y="31553"/>
                    </a:lnTo>
                    <a:lnTo>
                      <a:pt x="173157" y="37119"/>
                    </a:lnTo>
                    <a:lnTo>
                      <a:pt x="175976" y="43853"/>
                    </a:lnTo>
                    <a:lnTo>
                      <a:pt x="170455" y="50956"/>
                    </a:lnTo>
                    <a:lnTo>
                      <a:pt x="156895" y="55964"/>
                    </a:lnTo>
                    <a:lnTo>
                      <a:pt x="145978" y="63287"/>
                    </a:lnTo>
                    <a:lnTo>
                      <a:pt x="137708" y="72917"/>
                    </a:lnTo>
                    <a:lnTo>
                      <a:pt x="132086" y="84844"/>
                    </a:lnTo>
                    <a:lnTo>
                      <a:pt x="129929" y="934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4" name="object 30"/>
              <p:cNvSpPr/>
              <p:nvPr/>
            </p:nvSpPr>
            <p:spPr>
              <a:xfrm>
                <a:off x="9722816" y="2476086"/>
                <a:ext cx="962425" cy="98634"/>
              </a:xfrm>
              <a:custGeom>
                <a:avLst/>
                <a:gdLst/>
                <a:ahLst/>
                <a:cxnLst/>
                <a:rect l="l" t="t" r="r" b="b"/>
                <a:pathLst>
                  <a:path w="962425" h="98634">
                    <a:moveTo>
                      <a:pt x="7740" y="44252"/>
                    </a:moveTo>
                    <a:lnTo>
                      <a:pt x="13687" y="43439"/>
                    </a:lnTo>
                    <a:lnTo>
                      <a:pt x="20663" y="44744"/>
                    </a:lnTo>
                    <a:lnTo>
                      <a:pt x="30925" y="37916"/>
                    </a:lnTo>
                    <a:lnTo>
                      <a:pt x="34978" y="28699"/>
                    </a:lnTo>
                    <a:lnTo>
                      <a:pt x="32769" y="22586"/>
                    </a:lnTo>
                    <a:lnTo>
                      <a:pt x="10936" y="0"/>
                    </a:lnTo>
                    <a:lnTo>
                      <a:pt x="86899" y="5254"/>
                    </a:lnTo>
                    <a:lnTo>
                      <a:pt x="102782" y="24582"/>
                    </a:lnTo>
                    <a:lnTo>
                      <a:pt x="102741" y="30345"/>
                    </a:lnTo>
                    <a:lnTo>
                      <a:pt x="109676" y="38436"/>
                    </a:lnTo>
                    <a:lnTo>
                      <a:pt x="117063" y="50678"/>
                    </a:lnTo>
                    <a:lnTo>
                      <a:pt x="118684" y="53583"/>
                    </a:lnTo>
                    <a:lnTo>
                      <a:pt x="569128" y="69836"/>
                    </a:lnTo>
                    <a:lnTo>
                      <a:pt x="596419" y="38105"/>
                    </a:lnTo>
                    <a:lnTo>
                      <a:pt x="962425" y="49592"/>
                    </a:lnTo>
                    <a:lnTo>
                      <a:pt x="879752" y="98634"/>
                    </a:lnTo>
                    <a:lnTo>
                      <a:pt x="40977" y="86068"/>
                    </a:lnTo>
                    <a:lnTo>
                      <a:pt x="38569" y="75313"/>
                    </a:lnTo>
                    <a:lnTo>
                      <a:pt x="31586" y="65567"/>
                    </a:lnTo>
                    <a:lnTo>
                      <a:pt x="19241" y="58485"/>
                    </a:lnTo>
                    <a:lnTo>
                      <a:pt x="749" y="55720"/>
                    </a:lnTo>
                    <a:lnTo>
                      <a:pt x="0" y="55722"/>
                    </a:lnTo>
                    <a:lnTo>
                      <a:pt x="7740" y="4425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5" name="object 31"/>
              <p:cNvSpPr/>
              <p:nvPr/>
            </p:nvSpPr>
            <p:spPr>
              <a:xfrm>
                <a:off x="10725597" y="2256589"/>
                <a:ext cx="85689" cy="86964"/>
              </a:xfrm>
              <a:custGeom>
                <a:avLst/>
                <a:gdLst/>
                <a:ahLst/>
                <a:cxnLst/>
                <a:rect l="l" t="t" r="r" b="b"/>
                <a:pathLst>
                  <a:path w="85689" h="86964">
                    <a:moveTo>
                      <a:pt x="0" y="0"/>
                    </a:moveTo>
                    <a:lnTo>
                      <a:pt x="85689" y="22830"/>
                    </a:lnTo>
                    <a:lnTo>
                      <a:pt x="52139" y="86964"/>
                    </a:lnTo>
                    <a:lnTo>
                      <a:pt x="0" y="728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6" name="object 32"/>
              <p:cNvSpPr/>
              <p:nvPr/>
            </p:nvSpPr>
            <p:spPr>
              <a:xfrm>
                <a:off x="10300330" y="2145804"/>
                <a:ext cx="107686" cy="121852"/>
              </a:xfrm>
              <a:custGeom>
                <a:avLst/>
                <a:gdLst/>
                <a:ahLst/>
                <a:cxnLst/>
                <a:rect l="l" t="t" r="r" b="b"/>
                <a:pathLst>
                  <a:path w="107686" h="121852">
                    <a:moveTo>
                      <a:pt x="0" y="100487"/>
                    </a:moveTo>
                    <a:lnTo>
                      <a:pt x="0" y="0"/>
                    </a:lnTo>
                    <a:lnTo>
                      <a:pt x="107686" y="27698"/>
                    </a:lnTo>
                    <a:lnTo>
                      <a:pt x="107686" y="121852"/>
                    </a:lnTo>
                    <a:lnTo>
                      <a:pt x="0" y="10048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7" name="object 33"/>
              <p:cNvSpPr/>
              <p:nvPr/>
            </p:nvSpPr>
            <p:spPr>
              <a:xfrm>
                <a:off x="10165271" y="2111079"/>
                <a:ext cx="117371" cy="131709"/>
              </a:xfrm>
              <a:custGeom>
                <a:avLst/>
                <a:gdLst/>
                <a:ahLst/>
                <a:cxnLst/>
                <a:rect l="l" t="t" r="r" b="b"/>
                <a:pathLst>
                  <a:path w="117371" h="131709">
                    <a:moveTo>
                      <a:pt x="0" y="108349"/>
                    </a:moveTo>
                    <a:lnTo>
                      <a:pt x="0" y="0"/>
                    </a:lnTo>
                    <a:lnTo>
                      <a:pt x="117371" y="30183"/>
                    </a:lnTo>
                    <a:lnTo>
                      <a:pt x="117371" y="131709"/>
                    </a:lnTo>
                    <a:lnTo>
                      <a:pt x="0" y="108349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8" name="object 34"/>
              <p:cNvSpPr/>
              <p:nvPr/>
            </p:nvSpPr>
            <p:spPr>
              <a:xfrm>
                <a:off x="10025841" y="2075235"/>
                <a:ext cx="121783" cy="140711"/>
              </a:xfrm>
              <a:custGeom>
                <a:avLst/>
                <a:gdLst/>
                <a:ahLst/>
                <a:cxnLst/>
                <a:rect l="l" t="t" r="r" b="b"/>
                <a:pathLst>
                  <a:path w="121783" h="140711">
                    <a:moveTo>
                      <a:pt x="0" y="116516"/>
                    </a:moveTo>
                    <a:lnTo>
                      <a:pt x="0" y="0"/>
                    </a:lnTo>
                    <a:lnTo>
                      <a:pt x="121783" y="31323"/>
                    </a:lnTo>
                    <a:lnTo>
                      <a:pt x="121783" y="140711"/>
                    </a:lnTo>
                    <a:lnTo>
                      <a:pt x="0" y="116516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9" name="object 35"/>
              <p:cNvSpPr/>
              <p:nvPr/>
            </p:nvSpPr>
            <p:spPr>
              <a:xfrm>
                <a:off x="9882862" y="2038453"/>
                <a:ext cx="125312" cy="149794"/>
              </a:xfrm>
              <a:custGeom>
                <a:avLst/>
                <a:gdLst/>
                <a:ahLst/>
                <a:cxnLst/>
                <a:rect l="l" t="t" r="r" b="b"/>
                <a:pathLst>
                  <a:path w="125312" h="149794">
                    <a:moveTo>
                      <a:pt x="0" y="124907"/>
                    </a:moveTo>
                    <a:lnTo>
                      <a:pt x="0" y="0"/>
                    </a:lnTo>
                    <a:lnTo>
                      <a:pt x="125312" y="32260"/>
                    </a:lnTo>
                    <a:lnTo>
                      <a:pt x="125312" y="149794"/>
                    </a:lnTo>
                    <a:lnTo>
                      <a:pt x="0" y="12490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0" name="object 36"/>
              <p:cNvSpPr/>
              <p:nvPr/>
            </p:nvSpPr>
            <p:spPr>
              <a:xfrm>
                <a:off x="9735450" y="2001854"/>
                <a:ext cx="129744" cy="158002"/>
              </a:xfrm>
              <a:custGeom>
                <a:avLst/>
                <a:gdLst/>
                <a:ahLst/>
                <a:cxnLst/>
                <a:rect l="l" t="t" r="r" b="b"/>
                <a:pathLst>
                  <a:path w="129744" h="158002">
                    <a:moveTo>
                      <a:pt x="1764" y="15906"/>
                    </a:moveTo>
                    <a:lnTo>
                      <a:pt x="0" y="7087"/>
                    </a:lnTo>
                    <a:lnTo>
                      <a:pt x="6176" y="0"/>
                    </a:lnTo>
                    <a:lnTo>
                      <a:pt x="15040" y="2545"/>
                    </a:lnTo>
                    <a:lnTo>
                      <a:pt x="129744" y="32056"/>
                    </a:lnTo>
                    <a:lnTo>
                      <a:pt x="129744" y="158002"/>
                    </a:lnTo>
                    <a:lnTo>
                      <a:pt x="17687" y="135721"/>
                    </a:lnTo>
                    <a:lnTo>
                      <a:pt x="6513" y="128352"/>
                    </a:lnTo>
                    <a:lnTo>
                      <a:pt x="1024" y="116415"/>
                    </a:lnTo>
                    <a:lnTo>
                      <a:pt x="1005" y="115986"/>
                    </a:lnTo>
                    <a:lnTo>
                      <a:pt x="1764" y="15906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1" name="object 37"/>
              <p:cNvSpPr/>
              <p:nvPr/>
            </p:nvSpPr>
            <p:spPr>
              <a:xfrm>
                <a:off x="10538644" y="2207107"/>
                <a:ext cx="83842" cy="103033"/>
              </a:xfrm>
              <a:custGeom>
                <a:avLst/>
                <a:gdLst/>
                <a:ahLst/>
                <a:cxnLst/>
                <a:rect l="l" t="t" r="r" b="b"/>
                <a:pathLst>
                  <a:path w="83842" h="103033">
                    <a:moveTo>
                      <a:pt x="0" y="86557"/>
                    </a:moveTo>
                    <a:lnTo>
                      <a:pt x="0" y="0"/>
                    </a:lnTo>
                    <a:lnTo>
                      <a:pt x="83842" y="21568"/>
                    </a:lnTo>
                    <a:lnTo>
                      <a:pt x="82960" y="103033"/>
                    </a:lnTo>
                    <a:lnTo>
                      <a:pt x="0" y="8655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2" name="object 38"/>
              <p:cNvSpPr/>
              <p:nvPr/>
            </p:nvSpPr>
            <p:spPr>
              <a:xfrm>
                <a:off x="10425622" y="2178024"/>
                <a:ext cx="95395" cy="112096"/>
              </a:xfrm>
              <a:custGeom>
                <a:avLst/>
                <a:gdLst/>
                <a:ahLst/>
                <a:cxnLst/>
                <a:rect l="l" t="t" r="r" b="b"/>
                <a:pathLst>
                  <a:path w="95395" h="112096">
                    <a:moveTo>
                      <a:pt x="0" y="93155"/>
                    </a:moveTo>
                    <a:lnTo>
                      <a:pt x="0" y="0"/>
                    </a:lnTo>
                    <a:lnTo>
                      <a:pt x="95395" y="24541"/>
                    </a:lnTo>
                    <a:lnTo>
                      <a:pt x="95395" y="112096"/>
                    </a:lnTo>
                    <a:lnTo>
                      <a:pt x="0" y="93155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3" name="object 39"/>
              <p:cNvSpPr/>
              <p:nvPr/>
            </p:nvSpPr>
            <p:spPr>
              <a:xfrm>
                <a:off x="9528827" y="619066"/>
                <a:ext cx="1878127" cy="2430380"/>
              </a:xfrm>
              <a:custGeom>
                <a:avLst/>
                <a:gdLst/>
                <a:ahLst/>
                <a:cxnLst/>
                <a:rect l="l" t="t" r="r" b="b"/>
                <a:pathLst>
                  <a:path w="1878127" h="2430380">
                    <a:moveTo>
                      <a:pt x="1529170" y="1739986"/>
                    </a:moveTo>
                    <a:lnTo>
                      <a:pt x="1526511" y="1752222"/>
                    </a:lnTo>
                    <a:lnTo>
                      <a:pt x="1527531" y="1622608"/>
                    </a:lnTo>
                    <a:lnTo>
                      <a:pt x="1530095" y="1617854"/>
                    </a:lnTo>
                    <a:lnTo>
                      <a:pt x="1533836" y="1727040"/>
                    </a:lnTo>
                    <a:lnTo>
                      <a:pt x="1529170" y="1739986"/>
                    </a:lnTo>
                    <a:close/>
                  </a:path>
                  <a:path w="1878127" h="2430380">
                    <a:moveTo>
                      <a:pt x="1658548" y="1619431"/>
                    </a:moveTo>
                    <a:lnTo>
                      <a:pt x="1658166" y="1619235"/>
                    </a:lnTo>
                    <a:lnTo>
                      <a:pt x="1649315" y="1615260"/>
                    </a:lnTo>
                    <a:lnTo>
                      <a:pt x="1639978" y="1612394"/>
                    </a:lnTo>
                    <a:lnTo>
                      <a:pt x="1630260" y="1611044"/>
                    </a:lnTo>
                    <a:lnTo>
                      <a:pt x="1620264" y="1611618"/>
                    </a:lnTo>
                    <a:lnTo>
                      <a:pt x="1610094" y="1614522"/>
                    </a:lnTo>
                    <a:lnTo>
                      <a:pt x="1599853" y="1620163"/>
                    </a:lnTo>
                    <a:lnTo>
                      <a:pt x="1589644" y="1628948"/>
                    </a:lnTo>
                    <a:lnTo>
                      <a:pt x="1579572" y="1641283"/>
                    </a:lnTo>
                    <a:lnTo>
                      <a:pt x="1569740" y="1657577"/>
                    </a:lnTo>
                    <a:lnTo>
                      <a:pt x="1570780" y="1567493"/>
                    </a:lnTo>
                    <a:lnTo>
                      <a:pt x="1581599" y="1559821"/>
                    </a:lnTo>
                    <a:lnTo>
                      <a:pt x="1592524" y="1553849"/>
                    </a:lnTo>
                    <a:lnTo>
                      <a:pt x="1603477" y="1549445"/>
                    </a:lnTo>
                    <a:lnTo>
                      <a:pt x="1614382" y="1546474"/>
                    </a:lnTo>
                    <a:lnTo>
                      <a:pt x="1625162" y="1544802"/>
                    </a:lnTo>
                    <a:lnTo>
                      <a:pt x="1635740" y="1544298"/>
                    </a:lnTo>
                    <a:lnTo>
                      <a:pt x="1646039" y="1544826"/>
                    </a:lnTo>
                    <a:lnTo>
                      <a:pt x="1655982" y="1546254"/>
                    </a:lnTo>
                    <a:lnTo>
                      <a:pt x="1665493" y="1548448"/>
                    </a:lnTo>
                    <a:lnTo>
                      <a:pt x="1674494" y="1551275"/>
                    </a:lnTo>
                    <a:lnTo>
                      <a:pt x="1682909" y="1554600"/>
                    </a:lnTo>
                    <a:lnTo>
                      <a:pt x="1690661" y="1558291"/>
                    </a:lnTo>
                    <a:lnTo>
                      <a:pt x="1699928" y="1563606"/>
                    </a:lnTo>
                    <a:lnTo>
                      <a:pt x="1706911" y="1568352"/>
                    </a:lnTo>
                    <a:lnTo>
                      <a:pt x="1713833" y="1573790"/>
                    </a:lnTo>
                    <a:lnTo>
                      <a:pt x="1720563" y="1579929"/>
                    </a:lnTo>
                    <a:lnTo>
                      <a:pt x="1726969" y="1586778"/>
                    </a:lnTo>
                    <a:lnTo>
                      <a:pt x="1732922" y="1594347"/>
                    </a:lnTo>
                    <a:lnTo>
                      <a:pt x="1738289" y="1602645"/>
                    </a:lnTo>
                    <a:lnTo>
                      <a:pt x="1742941" y="1611682"/>
                    </a:lnTo>
                    <a:lnTo>
                      <a:pt x="1746745" y="1621468"/>
                    </a:lnTo>
                    <a:lnTo>
                      <a:pt x="1749571" y="1632011"/>
                    </a:lnTo>
                    <a:lnTo>
                      <a:pt x="1751288" y="1643321"/>
                    </a:lnTo>
                    <a:lnTo>
                      <a:pt x="1751765" y="1655407"/>
                    </a:lnTo>
                    <a:lnTo>
                      <a:pt x="1750870" y="1668280"/>
                    </a:lnTo>
                    <a:lnTo>
                      <a:pt x="1748474" y="1681948"/>
                    </a:lnTo>
                    <a:lnTo>
                      <a:pt x="1744444" y="1696422"/>
                    </a:lnTo>
                    <a:lnTo>
                      <a:pt x="1738650" y="1711709"/>
                    </a:lnTo>
                    <a:lnTo>
                      <a:pt x="1730961" y="1727821"/>
                    </a:lnTo>
                    <a:lnTo>
                      <a:pt x="1725872" y="1737495"/>
                    </a:lnTo>
                    <a:lnTo>
                      <a:pt x="1761350" y="1755825"/>
                    </a:lnTo>
                    <a:lnTo>
                      <a:pt x="1730530" y="1814460"/>
                    </a:lnTo>
                    <a:lnTo>
                      <a:pt x="1695093" y="1796069"/>
                    </a:lnTo>
                    <a:lnTo>
                      <a:pt x="1690209" y="1805356"/>
                    </a:lnTo>
                    <a:lnTo>
                      <a:pt x="1687041" y="1811198"/>
                    </a:lnTo>
                    <a:lnTo>
                      <a:pt x="1677349" y="1826909"/>
                    </a:lnTo>
                    <a:lnTo>
                      <a:pt x="1667243" y="1840379"/>
                    </a:lnTo>
                    <a:lnTo>
                      <a:pt x="1675456" y="1718147"/>
                    </a:lnTo>
                    <a:lnTo>
                      <a:pt x="1677877" y="1713544"/>
                    </a:lnTo>
                    <a:lnTo>
                      <a:pt x="1678684" y="1712024"/>
                    </a:lnTo>
                    <a:lnTo>
                      <a:pt x="1681448" y="1706650"/>
                    </a:lnTo>
                    <a:lnTo>
                      <a:pt x="1684718" y="1699483"/>
                    </a:lnTo>
                    <a:lnTo>
                      <a:pt x="1687906" y="1690870"/>
                    </a:lnTo>
                    <a:lnTo>
                      <a:pt x="1690424" y="1681161"/>
                    </a:lnTo>
                    <a:lnTo>
                      <a:pt x="1691684" y="1670705"/>
                    </a:lnTo>
                    <a:lnTo>
                      <a:pt x="1691099" y="1659850"/>
                    </a:lnTo>
                    <a:lnTo>
                      <a:pt x="1688080" y="1648947"/>
                    </a:lnTo>
                    <a:lnTo>
                      <a:pt x="1682041" y="1638343"/>
                    </a:lnTo>
                    <a:lnTo>
                      <a:pt x="1672393" y="1628388"/>
                    </a:lnTo>
                    <a:lnTo>
                      <a:pt x="1658548" y="1619431"/>
                    </a:lnTo>
                    <a:close/>
                  </a:path>
                  <a:path w="1878127" h="2430380">
                    <a:moveTo>
                      <a:pt x="1670092" y="1100206"/>
                    </a:moveTo>
                    <a:lnTo>
                      <a:pt x="1682607" y="1096742"/>
                    </a:lnTo>
                    <a:lnTo>
                      <a:pt x="1695249" y="1094238"/>
                    </a:lnTo>
                    <a:lnTo>
                      <a:pt x="1707883" y="1092626"/>
                    </a:lnTo>
                    <a:lnTo>
                      <a:pt x="1720373" y="1091836"/>
                    </a:lnTo>
                    <a:lnTo>
                      <a:pt x="1732582" y="1091799"/>
                    </a:lnTo>
                    <a:lnTo>
                      <a:pt x="1739349" y="1092089"/>
                    </a:lnTo>
                    <a:lnTo>
                      <a:pt x="1751586" y="1093180"/>
                    </a:lnTo>
                    <a:lnTo>
                      <a:pt x="1763980" y="1095058"/>
                    </a:lnTo>
                    <a:lnTo>
                      <a:pt x="1776395" y="1097783"/>
                    </a:lnTo>
                    <a:lnTo>
                      <a:pt x="1788697" y="1101416"/>
                    </a:lnTo>
                    <a:lnTo>
                      <a:pt x="1800749" y="1106017"/>
                    </a:lnTo>
                    <a:lnTo>
                      <a:pt x="1812417" y="1111645"/>
                    </a:lnTo>
                    <a:lnTo>
                      <a:pt x="1823565" y="1118360"/>
                    </a:lnTo>
                    <a:lnTo>
                      <a:pt x="1834056" y="1126223"/>
                    </a:lnTo>
                    <a:lnTo>
                      <a:pt x="1843757" y="1135294"/>
                    </a:lnTo>
                    <a:lnTo>
                      <a:pt x="1852531" y="1145632"/>
                    </a:lnTo>
                    <a:lnTo>
                      <a:pt x="1860243" y="1157298"/>
                    </a:lnTo>
                    <a:lnTo>
                      <a:pt x="1866757" y="1170351"/>
                    </a:lnTo>
                    <a:lnTo>
                      <a:pt x="1871938" y="1184852"/>
                    </a:lnTo>
                    <a:lnTo>
                      <a:pt x="1875650" y="1200861"/>
                    </a:lnTo>
                    <a:lnTo>
                      <a:pt x="1877758" y="1218438"/>
                    </a:lnTo>
                    <a:lnTo>
                      <a:pt x="1878127" y="1237642"/>
                    </a:lnTo>
                    <a:lnTo>
                      <a:pt x="1877752" y="1245788"/>
                    </a:lnTo>
                    <a:lnTo>
                      <a:pt x="1875967" y="1262246"/>
                    </a:lnTo>
                    <a:lnTo>
                      <a:pt x="1872884" y="1277545"/>
                    </a:lnTo>
                    <a:lnTo>
                      <a:pt x="1868560" y="1291694"/>
                    </a:lnTo>
                    <a:lnTo>
                      <a:pt x="1863050" y="1304705"/>
                    </a:lnTo>
                    <a:lnTo>
                      <a:pt x="1856412" y="1316585"/>
                    </a:lnTo>
                    <a:lnTo>
                      <a:pt x="1848700" y="1327345"/>
                    </a:lnTo>
                    <a:lnTo>
                      <a:pt x="1839972" y="1336995"/>
                    </a:lnTo>
                    <a:lnTo>
                      <a:pt x="1830283" y="1345544"/>
                    </a:lnTo>
                    <a:lnTo>
                      <a:pt x="1819690" y="1353002"/>
                    </a:lnTo>
                    <a:lnTo>
                      <a:pt x="1808248" y="1359378"/>
                    </a:lnTo>
                    <a:lnTo>
                      <a:pt x="1796014" y="1364682"/>
                    </a:lnTo>
                    <a:lnTo>
                      <a:pt x="1783044" y="1368924"/>
                    </a:lnTo>
                    <a:lnTo>
                      <a:pt x="1769395" y="1372113"/>
                    </a:lnTo>
                    <a:lnTo>
                      <a:pt x="1755121" y="1374259"/>
                    </a:lnTo>
                    <a:lnTo>
                      <a:pt x="1740281" y="1375372"/>
                    </a:lnTo>
                    <a:lnTo>
                      <a:pt x="1724928" y="1375462"/>
                    </a:lnTo>
                    <a:lnTo>
                      <a:pt x="1717005" y="1375121"/>
                    </a:lnTo>
                    <a:lnTo>
                      <a:pt x="1702004" y="1373708"/>
                    </a:lnTo>
                    <a:lnTo>
                      <a:pt x="1687594" y="1371303"/>
                    </a:lnTo>
                    <a:lnTo>
                      <a:pt x="1673831" y="1367897"/>
                    </a:lnTo>
                    <a:lnTo>
                      <a:pt x="1660770" y="1363484"/>
                    </a:lnTo>
                    <a:lnTo>
                      <a:pt x="1648469" y="1358058"/>
                    </a:lnTo>
                    <a:lnTo>
                      <a:pt x="1636983" y="1351613"/>
                    </a:lnTo>
                    <a:lnTo>
                      <a:pt x="1626369" y="1344143"/>
                    </a:lnTo>
                    <a:lnTo>
                      <a:pt x="1634294" y="1231146"/>
                    </a:lnTo>
                    <a:lnTo>
                      <a:pt x="1634605" y="1241367"/>
                    </a:lnTo>
                    <a:lnTo>
                      <a:pt x="1638415" y="1258677"/>
                    </a:lnTo>
                    <a:lnTo>
                      <a:pt x="1645776" y="1272462"/>
                    </a:lnTo>
                    <a:lnTo>
                      <a:pt x="1655855" y="1283125"/>
                    </a:lnTo>
                    <a:lnTo>
                      <a:pt x="1667822" y="1291071"/>
                    </a:lnTo>
                    <a:lnTo>
                      <a:pt x="1680845" y="1296701"/>
                    </a:lnTo>
                    <a:lnTo>
                      <a:pt x="1694094" y="1300420"/>
                    </a:lnTo>
                    <a:lnTo>
                      <a:pt x="1706736" y="1302631"/>
                    </a:lnTo>
                    <a:lnTo>
                      <a:pt x="1717941" y="1303736"/>
                    </a:lnTo>
                    <a:lnTo>
                      <a:pt x="1726878" y="1304139"/>
                    </a:lnTo>
                    <a:lnTo>
                      <a:pt x="1740130" y="1304133"/>
                    </a:lnTo>
                    <a:lnTo>
                      <a:pt x="1752365" y="1303306"/>
                    </a:lnTo>
                    <a:lnTo>
                      <a:pt x="1765722" y="1301244"/>
                    </a:lnTo>
                    <a:lnTo>
                      <a:pt x="1779376" y="1297470"/>
                    </a:lnTo>
                    <a:lnTo>
                      <a:pt x="1792503" y="1291503"/>
                    </a:lnTo>
                    <a:lnTo>
                      <a:pt x="1804277" y="1282867"/>
                    </a:lnTo>
                    <a:lnTo>
                      <a:pt x="1813874" y="1271083"/>
                    </a:lnTo>
                    <a:lnTo>
                      <a:pt x="1820469" y="1255672"/>
                    </a:lnTo>
                    <a:lnTo>
                      <a:pt x="1823237" y="1236156"/>
                    </a:lnTo>
                    <a:lnTo>
                      <a:pt x="1823212" y="1230010"/>
                    </a:lnTo>
                    <a:lnTo>
                      <a:pt x="1821667" y="1216850"/>
                    </a:lnTo>
                    <a:lnTo>
                      <a:pt x="1818019" y="1205035"/>
                    </a:lnTo>
                    <a:lnTo>
                      <a:pt x="1812235" y="1194603"/>
                    </a:lnTo>
                    <a:lnTo>
                      <a:pt x="1804278" y="1185591"/>
                    </a:lnTo>
                    <a:lnTo>
                      <a:pt x="1794115" y="1178036"/>
                    </a:lnTo>
                    <a:lnTo>
                      <a:pt x="1781709" y="1171974"/>
                    </a:lnTo>
                    <a:lnTo>
                      <a:pt x="1767027" y="1167443"/>
                    </a:lnTo>
                    <a:lnTo>
                      <a:pt x="1750034" y="1164480"/>
                    </a:lnTo>
                    <a:lnTo>
                      <a:pt x="1730694" y="1163122"/>
                    </a:lnTo>
                    <a:lnTo>
                      <a:pt x="1720019" y="1163085"/>
                    </a:lnTo>
                    <a:lnTo>
                      <a:pt x="1699914" y="1164629"/>
                    </a:lnTo>
                    <a:lnTo>
                      <a:pt x="1682978" y="1168195"/>
                    </a:lnTo>
                    <a:lnTo>
                      <a:pt x="1668987" y="1173560"/>
                    </a:lnTo>
                    <a:lnTo>
                      <a:pt x="1657716" y="1180504"/>
                    </a:lnTo>
                    <a:lnTo>
                      <a:pt x="1657841" y="1104700"/>
                    </a:lnTo>
                    <a:lnTo>
                      <a:pt x="1670092" y="1100206"/>
                    </a:lnTo>
                    <a:close/>
                  </a:path>
                  <a:path w="1878127" h="2430380">
                    <a:moveTo>
                      <a:pt x="1634673" y="1117052"/>
                    </a:moveTo>
                    <a:lnTo>
                      <a:pt x="1645989" y="1110292"/>
                    </a:lnTo>
                    <a:lnTo>
                      <a:pt x="1657841" y="1104700"/>
                    </a:lnTo>
                    <a:lnTo>
                      <a:pt x="1657716" y="1180504"/>
                    </a:lnTo>
                    <a:lnTo>
                      <a:pt x="1648940" y="1188805"/>
                    </a:lnTo>
                    <a:lnTo>
                      <a:pt x="1642434" y="1198241"/>
                    </a:lnTo>
                    <a:lnTo>
                      <a:pt x="1637974" y="1208591"/>
                    </a:lnTo>
                    <a:lnTo>
                      <a:pt x="1635336" y="1219633"/>
                    </a:lnTo>
                    <a:lnTo>
                      <a:pt x="1634294" y="1231146"/>
                    </a:lnTo>
                    <a:lnTo>
                      <a:pt x="1626369" y="1344143"/>
                    </a:lnTo>
                    <a:lnTo>
                      <a:pt x="1616683" y="1335639"/>
                    </a:lnTo>
                    <a:lnTo>
                      <a:pt x="1607982" y="1326097"/>
                    </a:lnTo>
                    <a:lnTo>
                      <a:pt x="1600321" y="1315510"/>
                    </a:lnTo>
                    <a:lnTo>
                      <a:pt x="1593757" y="1303872"/>
                    </a:lnTo>
                    <a:lnTo>
                      <a:pt x="1588347" y="1291175"/>
                    </a:lnTo>
                    <a:lnTo>
                      <a:pt x="1584146" y="1277414"/>
                    </a:lnTo>
                    <a:lnTo>
                      <a:pt x="1581211" y="1262582"/>
                    </a:lnTo>
                    <a:lnTo>
                      <a:pt x="1579598" y="1246672"/>
                    </a:lnTo>
                    <a:lnTo>
                      <a:pt x="1579363" y="1229679"/>
                    </a:lnTo>
                    <a:lnTo>
                      <a:pt x="1579741" y="1221466"/>
                    </a:lnTo>
                    <a:lnTo>
                      <a:pt x="1581877" y="1202876"/>
                    </a:lnTo>
                    <a:lnTo>
                      <a:pt x="1585637" y="1186006"/>
                    </a:lnTo>
                    <a:lnTo>
                      <a:pt x="1590885" y="1170788"/>
                    </a:lnTo>
                    <a:lnTo>
                      <a:pt x="1597484" y="1157153"/>
                    </a:lnTo>
                    <a:lnTo>
                      <a:pt x="1605298" y="1145030"/>
                    </a:lnTo>
                    <a:lnTo>
                      <a:pt x="1614192" y="1134352"/>
                    </a:lnTo>
                    <a:lnTo>
                      <a:pt x="1624029" y="1125049"/>
                    </a:lnTo>
                    <a:lnTo>
                      <a:pt x="1634673" y="1117052"/>
                    </a:lnTo>
                    <a:close/>
                  </a:path>
                  <a:path w="1878127" h="2430380">
                    <a:moveTo>
                      <a:pt x="1781624" y="761965"/>
                    </a:moveTo>
                    <a:lnTo>
                      <a:pt x="1784979" y="769669"/>
                    </a:lnTo>
                    <a:lnTo>
                      <a:pt x="1789575" y="781996"/>
                    </a:lnTo>
                    <a:lnTo>
                      <a:pt x="1793108" y="794251"/>
                    </a:lnTo>
                    <a:lnTo>
                      <a:pt x="1795456" y="806358"/>
                    </a:lnTo>
                    <a:lnTo>
                      <a:pt x="1796494" y="818238"/>
                    </a:lnTo>
                    <a:lnTo>
                      <a:pt x="1796097" y="829815"/>
                    </a:lnTo>
                    <a:lnTo>
                      <a:pt x="1794142" y="841009"/>
                    </a:lnTo>
                    <a:lnTo>
                      <a:pt x="1790504" y="851745"/>
                    </a:lnTo>
                    <a:lnTo>
                      <a:pt x="1785058" y="861943"/>
                    </a:lnTo>
                    <a:lnTo>
                      <a:pt x="1777681" y="871527"/>
                    </a:lnTo>
                    <a:lnTo>
                      <a:pt x="1768249" y="880418"/>
                    </a:lnTo>
                    <a:lnTo>
                      <a:pt x="1756636" y="888539"/>
                    </a:lnTo>
                    <a:lnTo>
                      <a:pt x="1742719" y="895813"/>
                    </a:lnTo>
                    <a:lnTo>
                      <a:pt x="1732937" y="899825"/>
                    </a:lnTo>
                    <a:lnTo>
                      <a:pt x="1717761" y="904331"/>
                    </a:lnTo>
                    <a:lnTo>
                      <a:pt x="1703772" y="906415"/>
                    </a:lnTo>
                    <a:lnTo>
                      <a:pt x="1690927" y="906337"/>
                    </a:lnTo>
                    <a:lnTo>
                      <a:pt x="1679848" y="831981"/>
                    </a:lnTo>
                    <a:lnTo>
                      <a:pt x="1689564" y="835272"/>
                    </a:lnTo>
                    <a:lnTo>
                      <a:pt x="1700446" y="834995"/>
                    </a:lnTo>
                    <a:lnTo>
                      <a:pt x="1712617" y="831068"/>
                    </a:lnTo>
                    <a:lnTo>
                      <a:pt x="1718146" y="828222"/>
                    </a:lnTo>
                    <a:lnTo>
                      <a:pt x="1728767" y="819373"/>
                    </a:lnTo>
                    <a:lnTo>
                      <a:pt x="1733861" y="809491"/>
                    </a:lnTo>
                    <a:lnTo>
                      <a:pt x="1734798" y="799238"/>
                    </a:lnTo>
                    <a:lnTo>
                      <a:pt x="1732942" y="789274"/>
                    </a:lnTo>
                    <a:lnTo>
                      <a:pt x="1729661" y="780261"/>
                    </a:lnTo>
                    <a:lnTo>
                      <a:pt x="1726324" y="772861"/>
                    </a:lnTo>
                    <a:lnTo>
                      <a:pt x="1704717" y="725814"/>
                    </a:lnTo>
                    <a:lnTo>
                      <a:pt x="1635997" y="756833"/>
                    </a:lnTo>
                    <a:lnTo>
                      <a:pt x="1586011" y="779439"/>
                    </a:lnTo>
                    <a:lnTo>
                      <a:pt x="1497408" y="819439"/>
                    </a:lnTo>
                    <a:lnTo>
                      <a:pt x="1469830" y="759215"/>
                    </a:lnTo>
                    <a:lnTo>
                      <a:pt x="1727124" y="643025"/>
                    </a:lnTo>
                    <a:lnTo>
                      <a:pt x="1781624" y="761965"/>
                    </a:lnTo>
                    <a:close/>
                  </a:path>
                  <a:path w="1878127" h="2430380">
                    <a:moveTo>
                      <a:pt x="1635997" y="756833"/>
                    </a:moveTo>
                    <a:lnTo>
                      <a:pt x="1657542" y="803940"/>
                    </a:lnTo>
                    <a:lnTo>
                      <a:pt x="1663417" y="815019"/>
                    </a:lnTo>
                    <a:lnTo>
                      <a:pt x="1671174" y="825203"/>
                    </a:lnTo>
                    <a:lnTo>
                      <a:pt x="1679848" y="831981"/>
                    </a:lnTo>
                    <a:lnTo>
                      <a:pt x="1690927" y="906337"/>
                    </a:lnTo>
                    <a:lnTo>
                      <a:pt x="1679179" y="904355"/>
                    </a:lnTo>
                    <a:lnTo>
                      <a:pt x="1668485" y="900727"/>
                    </a:lnTo>
                    <a:lnTo>
                      <a:pt x="1658799" y="895713"/>
                    </a:lnTo>
                    <a:lnTo>
                      <a:pt x="1650077" y="889571"/>
                    </a:lnTo>
                    <a:lnTo>
                      <a:pt x="1642275" y="882559"/>
                    </a:lnTo>
                    <a:lnTo>
                      <a:pt x="1635346" y="874936"/>
                    </a:lnTo>
                    <a:lnTo>
                      <a:pt x="1629248" y="866961"/>
                    </a:lnTo>
                    <a:lnTo>
                      <a:pt x="1623934" y="858892"/>
                    </a:lnTo>
                    <a:lnTo>
                      <a:pt x="1619361" y="850988"/>
                    </a:lnTo>
                    <a:lnTo>
                      <a:pt x="1615483" y="843508"/>
                    </a:lnTo>
                    <a:lnTo>
                      <a:pt x="1612256" y="836710"/>
                    </a:lnTo>
                    <a:lnTo>
                      <a:pt x="1586011" y="779439"/>
                    </a:lnTo>
                    <a:lnTo>
                      <a:pt x="1635997" y="756833"/>
                    </a:lnTo>
                    <a:close/>
                  </a:path>
                  <a:path w="1878127" h="2430380">
                    <a:moveTo>
                      <a:pt x="1389558" y="630948"/>
                    </a:moveTo>
                    <a:lnTo>
                      <a:pt x="1341255" y="585347"/>
                    </a:lnTo>
                    <a:lnTo>
                      <a:pt x="1498168" y="421459"/>
                    </a:lnTo>
                    <a:lnTo>
                      <a:pt x="1420891" y="348547"/>
                    </a:lnTo>
                    <a:lnTo>
                      <a:pt x="1263958" y="512476"/>
                    </a:lnTo>
                    <a:lnTo>
                      <a:pt x="1215696" y="466896"/>
                    </a:lnTo>
                    <a:lnTo>
                      <a:pt x="1410426" y="263497"/>
                    </a:lnTo>
                    <a:lnTo>
                      <a:pt x="1584329" y="427508"/>
                    </a:lnTo>
                    <a:lnTo>
                      <a:pt x="1389558" y="630948"/>
                    </a:lnTo>
                    <a:close/>
                  </a:path>
                  <a:path w="1878127" h="2430380">
                    <a:moveTo>
                      <a:pt x="971982" y="265738"/>
                    </a:moveTo>
                    <a:lnTo>
                      <a:pt x="975979" y="276384"/>
                    </a:lnTo>
                    <a:lnTo>
                      <a:pt x="981766" y="285955"/>
                    </a:lnTo>
                    <a:lnTo>
                      <a:pt x="989373" y="294322"/>
                    </a:lnTo>
                    <a:lnTo>
                      <a:pt x="998832" y="301359"/>
                    </a:lnTo>
                    <a:lnTo>
                      <a:pt x="1010173" y="306939"/>
                    </a:lnTo>
                    <a:lnTo>
                      <a:pt x="1018020" y="309582"/>
                    </a:lnTo>
                    <a:lnTo>
                      <a:pt x="1032501" y="311989"/>
                    </a:lnTo>
                    <a:lnTo>
                      <a:pt x="1045254" y="311055"/>
                    </a:lnTo>
                    <a:lnTo>
                      <a:pt x="1056329" y="307452"/>
                    </a:lnTo>
                    <a:lnTo>
                      <a:pt x="1065775" y="301848"/>
                    </a:lnTo>
                    <a:lnTo>
                      <a:pt x="1073643" y="294913"/>
                    </a:lnTo>
                    <a:lnTo>
                      <a:pt x="1079983" y="287317"/>
                    </a:lnTo>
                    <a:lnTo>
                      <a:pt x="1084844" y="279729"/>
                    </a:lnTo>
                    <a:lnTo>
                      <a:pt x="1146484" y="303884"/>
                    </a:lnTo>
                    <a:lnTo>
                      <a:pt x="1137949" y="318223"/>
                    </a:lnTo>
                    <a:lnTo>
                      <a:pt x="1126564" y="332938"/>
                    </a:lnTo>
                    <a:lnTo>
                      <a:pt x="1112208" y="346593"/>
                    </a:lnTo>
                    <a:lnTo>
                      <a:pt x="1103840" y="352646"/>
                    </a:lnTo>
                    <a:lnTo>
                      <a:pt x="1094638" y="357981"/>
                    </a:lnTo>
                    <a:lnTo>
                      <a:pt x="1084574" y="362448"/>
                    </a:lnTo>
                    <a:lnTo>
                      <a:pt x="1073616" y="365895"/>
                    </a:lnTo>
                    <a:lnTo>
                      <a:pt x="1061734" y="368172"/>
                    </a:lnTo>
                    <a:lnTo>
                      <a:pt x="1048899" y="369127"/>
                    </a:lnTo>
                    <a:lnTo>
                      <a:pt x="1035079" y="368610"/>
                    </a:lnTo>
                    <a:lnTo>
                      <a:pt x="1020246" y="366469"/>
                    </a:lnTo>
                    <a:lnTo>
                      <a:pt x="1004369" y="362554"/>
                    </a:lnTo>
                    <a:lnTo>
                      <a:pt x="987417" y="356714"/>
                    </a:lnTo>
                    <a:lnTo>
                      <a:pt x="976457" y="352089"/>
                    </a:lnTo>
                    <a:lnTo>
                      <a:pt x="966392" y="347187"/>
                    </a:lnTo>
                    <a:lnTo>
                      <a:pt x="956752" y="341780"/>
                    </a:lnTo>
                    <a:lnTo>
                      <a:pt x="947599" y="335853"/>
                    </a:lnTo>
                    <a:lnTo>
                      <a:pt x="938996" y="329388"/>
                    </a:lnTo>
                    <a:lnTo>
                      <a:pt x="931006" y="322369"/>
                    </a:lnTo>
                    <a:lnTo>
                      <a:pt x="923692" y="314779"/>
                    </a:lnTo>
                    <a:lnTo>
                      <a:pt x="917116" y="306600"/>
                    </a:lnTo>
                    <a:lnTo>
                      <a:pt x="911341" y="297818"/>
                    </a:lnTo>
                    <a:lnTo>
                      <a:pt x="906429" y="288413"/>
                    </a:lnTo>
                    <a:lnTo>
                      <a:pt x="902444" y="278371"/>
                    </a:lnTo>
                    <a:lnTo>
                      <a:pt x="899448" y="267674"/>
                    </a:lnTo>
                    <a:lnTo>
                      <a:pt x="897503" y="256305"/>
                    </a:lnTo>
                    <a:lnTo>
                      <a:pt x="896673" y="244248"/>
                    </a:lnTo>
                    <a:lnTo>
                      <a:pt x="897020" y="231486"/>
                    </a:lnTo>
                    <a:lnTo>
                      <a:pt x="898607" y="218002"/>
                    </a:lnTo>
                    <a:lnTo>
                      <a:pt x="901496" y="203779"/>
                    </a:lnTo>
                    <a:lnTo>
                      <a:pt x="905751" y="188800"/>
                    </a:lnTo>
                    <a:lnTo>
                      <a:pt x="911434" y="173050"/>
                    </a:lnTo>
                    <a:lnTo>
                      <a:pt x="919998" y="153677"/>
                    </a:lnTo>
                    <a:lnTo>
                      <a:pt x="929199" y="136739"/>
                    </a:lnTo>
                    <a:lnTo>
                      <a:pt x="938939" y="122087"/>
                    </a:lnTo>
                    <a:lnTo>
                      <a:pt x="949125" y="109574"/>
                    </a:lnTo>
                    <a:lnTo>
                      <a:pt x="959661" y="99053"/>
                    </a:lnTo>
                    <a:lnTo>
                      <a:pt x="970451" y="90376"/>
                    </a:lnTo>
                    <a:lnTo>
                      <a:pt x="981400" y="83395"/>
                    </a:lnTo>
                    <a:lnTo>
                      <a:pt x="992413" y="77962"/>
                    </a:lnTo>
                    <a:lnTo>
                      <a:pt x="1003394" y="73930"/>
                    </a:lnTo>
                    <a:lnTo>
                      <a:pt x="1014249" y="71152"/>
                    </a:lnTo>
                    <a:lnTo>
                      <a:pt x="1024882" y="69479"/>
                    </a:lnTo>
                    <a:lnTo>
                      <a:pt x="1035197" y="68764"/>
                    </a:lnTo>
                    <a:lnTo>
                      <a:pt x="1045100" y="68859"/>
                    </a:lnTo>
                    <a:lnTo>
                      <a:pt x="1063286" y="70890"/>
                    </a:lnTo>
                    <a:lnTo>
                      <a:pt x="1078677" y="74391"/>
                    </a:lnTo>
                    <a:lnTo>
                      <a:pt x="1090512" y="78179"/>
                    </a:lnTo>
                    <a:lnTo>
                      <a:pt x="1114332" y="88543"/>
                    </a:lnTo>
                    <a:lnTo>
                      <a:pt x="1130051" y="97622"/>
                    </a:lnTo>
                    <a:lnTo>
                      <a:pt x="1143311" y="107369"/>
                    </a:lnTo>
                    <a:lnTo>
                      <a:pt x="1154282" y="117658"/>
                    </a:lnTo>
                    <a:lnTo>
                      <a:pt x="1163133" y="128362"/>
                    </a:lnTo>
                    <a:lnTo>
                      <a:pt x="1170032" y="139355"/>
                    </a:lnTo>
                    <a:lnTo>
                      <a:pt x="1175149" y="150510"/>
                    </a:lnTo>
                    <a:lnTo>
                      <a:pt x="1178654" y="161702"/>
                    </a:lnTo>
                    <a:lnTo>
                      <a:pt x="1180716" y="172803"/>
                    </a:lnTo>
                    <a:lnTo>
                      <a:pt x="1181503" y="183689"/>
                    </a:lnTo>
                    <a:lnTo>
                      <a:pt x="1181185" y="194231"/>
                    </a:lnTo>
                    <a:lnTo>
                      <a:pt x="1179931" y="204305"/>
                    </a:lnTo>
                    <a:lnTo>
                      <a:pt x="1175294" y="222540"/>
                    </a:lnTo>
                    <a:lnTo>
                      <a:pt x="1114474" y="198671"/>
                    </a:lnTo>
                    <a:lnTo>
                      <a:pt x="1114889" y="196974"/>
                    </a:lnTo>
                    <a:lnTo>
                      <a:pt x="1116855" y="179632"/>
                    </a:lnTo>
                    <a:lnTo>
                      <a:pt x="1114546" y="165533"/>
                    </a:lnTo>
                    <a:lnTo>
                      <a:pt x="1109073" y="154335"/>
                    </a:lnTo>
                    <a:lnTo>
                      <a:pt x="1101541" y="145697"/>
                    </a:lnTo>
                    <a:lnTo>
                      <a:pt x="1093061" y="139277"/>
                    </a:lnTo>
                    <a:lnTo>
                      <a:pt x="1084738" y="134734"/>
                    </a:lnTo>
                    <a:lnTo>
                      <a:pt x="1077682" y="131727"/>
                    </a:lnTo>
                    <a:lnTo>
                      <a:pt x="1070136" y="129171"/>
                    </a:lnTo>
                    <a:lnTo>
                      <a:pt x="1063627" y="127706"/>
                    </a:lnTo>
                    <a:lnTo>
                      <a:pt x="1056015" y="126891"/>
                    </a:lnTo>
                    <a:lnTo>
                      <a:pt x="1047499" y="127169"/>
                    </a:lnTo>
                    <a:lnTo>
                      <a:pt x="1038277" y="128984"/>
                    </a:lnTo>
                    <a:lnTo>
                      <a:pt x="1028547" y="132779"/>
                    </a:lnTo>
                    <a:lnTo>
                      <a:pt x="1018507" y="139000"/>
                    </a:lnTo>
                    <a:lnTo>
                      <a:pt x="1008355" y="148088"/>
                    </a:lnTo>
                    <a:lnTo>
                      <a:pt x="998289" y="160489"/>
                    </a:lnTo>
                    <a:lnTo>
                      <a:pt x="988508" y="176645"/>
                    </a:lnTo>
                    <a:lnTo>
                      <a:pt x="979209" y="197001"/>
                    </a:lnTo>
                    <a:lnTo>
                      <a:pt x="973265" y="214931"/>
                    </a:lnTo>
                    <a:lnTo>
                      <a:pt x="970415" y="228612"/>
                    </a:lnTo>
                    <a:lnTo>
                      <a:pt x="969231" y="241725"/>
                    </a:lnTo>
                    <a:lnTo>
                      <a:pt x="969743" y="254142"/>
                    </a:lnTo>
                    <a:lnTo>
                      <a:pt x="971982" y="265738"/>
                    </a:lnTo>
                    <a:close/>
                  </a:path>
                  <a:path w="1878127" h="2430380">
                    <a:moveTo>
                      <a:pt x="660542" y="16580"/>
                    </a:moveTo>
                    <a:lnTo>
                      <a:pt x="671501" y="23381"/>
                    </a:lnTo>
                    <a:lnTo>
                      <a:pt x="681482" y="31220"/>
                    </a:lnTo>
                    <a:lnTo>
                      <a:pt x="690491" y="40045"/>
                    </a:lnTo>
                    <a:lnTo>
                      <a:pt x="698532" y="49804"/>
                    </a:lnTo>
                    <a:lnTo>
                      <a:pt x="705610" y="60444"/>
                    </a:lnTo>
                    <a:lnTo>
                      <a:pt x="711729" y="71912"/>
                    </a:lnTo>
                    <a:lnTo>
                      <a:pt x="716893" y="84155"/>
                    </a:lnTo>
                    <a:lnTo>
                      <a:pt x="721107" y="97122"/>
                    </a:lnTo>
                    <a:lnTo>
                      <a:pt x="724375" y="110758"/>
                    </a:lnTo>
                    <a:lnTo>
                      <a:pt x="726702" y="125013"/>
                    </a:lnTo>
                    <a:lnTo>
                      <a:pt x="728092" y="139832"/>
                    </a:lnTo>
                    <a:lnTo>
                      <a:pt x="728503" y="151214"/>
                    </a:lnTo>
                    <a:lnTo>
                      <a:pt x="728157" y="165848"/>
                    </a:lnTo>
                    <a:lnTo>
                      <a:pt x="726791" y="179989"/>
                    </a:lnTo>
                    <a:lnTo>
                      <a:pt x="724394" y="193583"/>
                    </a:lnTo>
                    <a:lnTo>
                      <a:pt x="720954" y="206578"/>
                    </a:lnTo>
                    <a:lnTo>
                      <a:pt x="716462" y="218920"/>
                    </a:lnTo>
                    <a:lnTo>
                      <a:pt x="710905" y="230558"/>
                    </a:lnTo>
                    <a:lnTo>
                      <a:pt x="704273" y="241438"/>
                    </a:lnTo>
                    <a:lnTo>
                      <a:pt x="696554" y="251507"/>
                    </a:lnTo>
                    <a:lnTo>
                      <a:pt x="687739" y="260712"/>
                    </a:lnTo>
                    <a:lnTo>
                      <a:pt x="677815" y="269001"/>
                    </a:lnTo>
                    <a:lnTo>
                      <a:pt x="666773" y="276321"/>
                    </a:lnTo>
                    <a:lnTo>
                      <a:pt x="654600" y="282619"/>
                    </a:lnTo>
                    <a:lnTo>
                      <a:pt x="641286" y="287842"/>
                    </a:lnTo>
                    <a:lnTo>
                      <a:pt x="626820" y="291936"/>
                    </a:lnTo>
                    <a:lnTo>
                      <a:pt x="611190" y="294851"/>
                    </a:lnTo>
                    <a:lnTo>
                      <a:pt x="594387" y="296532"/>
                    </a:lnTo>
                    <a:lnTo>
                      <a:pt x="576183" y="296841"/>
                    </a:lnTo>
                    <a:lnTo>
                      <a:pt x="558725" y="295490"/>
                    </a:lnTo>
                    <a:lnTo>
                      <a:pt x="542725" y="292560"/>
                    </a:lnTo>
                    <a:lnTo>
                      <a:pt x="528130" y="288177"/>
                    </a:lnTo>
                    <a:lnTo>
                      <a:pt x="514888" y="282470"/>
                    </a:lnTo>
                    <a:lnTo>
                      <a:pt x="502948" y="275564"/>
                    </a:lnTo>
                    <a:lnTo>
                      <a:pt x="492258" y="267589"/>
                    </a:lnTo>
                    <a:lnTo>
                      <a:pt x="482765" y="258670"/>
                    </a:lnTo>
                    <a:lnTo>
                      <a:pt x="474418" y="248936"/>
                    </a:lnTo>
                    <a:lnTo>
                      <a:pt x="467165" y="238513"/>
                    </a:lnTo>
                    <a:lnTo>
                      <a:pt x="460955" y="227530"/>
                    </a:lnTo>
                    <a:lnTo>
                      <a:pt x="455734" y="216113"/>
                    </a:lnTo>
                    <a:lnTo>
                      <a:pt x="451452" y="204390"/>
                    </a:lnTo>
                    <a:lnTo>
                      <a:pt x="448055" y="192488"/>
                    </a:lnTo>
                    <a:lnTo>
                      <a:pt x="445494" y="180534"/>
                    </a:lnTo>
                    <a:lnTo>
                      <a:pt x="443715" y="168656"/>
                    </a:lnTo>
                    <a:lnTo>
                      <a:pt x="442666" y="156981"/>
                    </a:lnTo>
                    <a:lnTo>
                      <a:pt x="442349" y="149531"/>
                    </a:lnTo>
                    <a:lnTo>
                      <a:pt x="442422" y="137371"/>
                    </a:lnTo>
                    <a:lnTo>
                      <a:pt x="443271" y="124996"/>
                    </a:lnTo>
                    <a:lnTo>
                      <a:pt x="444966" y="112532"/>
                    </a:lnTo>
                    <a:lnTo>
                      <a:pt x="447579" y="100108"/>
                    </a:lnTo>
                    <a:lnTo>
                      <a:pt x="451180" y="87851"/>
                    </a:lnTo>
                    <a:lnTo>
                      <a:pt x="455841" y="75886"/>
                    </a:lnTo>
                    <a:lnTo>
                      <a:pt x="461632" y="64343"/>
                    </a:lnTo>
                    <a:lnTo>
                      <a:pt x="468626" y="53348"/>
                    </a:lnTo>
                    <a:lnTo>
                      <a:pt x="476891" y="43028"/>
                    </a:lnTo>
                    <a:lnTo>
                      <a:pt x="486501" y="33511"/>
                    </a:lnTo>
                    <a:lnTo>
                      <a:pt x="497525" y="24923"/>
                    </a:lnTo>
                    <a:lnTo>
                      <a:pt x="510035" y="17393"/>
                    </a:lnTo>
                    <a:lnTo>
                      <a:pt x="524101" y="11046"/>
                    </a:lnTo>
                    <a:lnTo>
                      <a:pt x="539795" y="6011"/>
                    </a:lnTo>
                    <a:lnTo>
                      <a:pt x="529834" y="78877"/>
                    </a:lnTo>
                    <a:lnTo>
                      <a:pt x="523405" y="89555"/>
                    </a:lnTo>
                    <a:lnTo>
                      <a:pt x="518610" y="102243"/>
                    </a:lnTo>
                    <a:lnTo>
                      <a:pt x="515487" y="116974"/>
                    </a:lnTo>
                    <a:lnTo>
                      <a:pt x="514072" y="133777"/>
                    </a:lnTo>
                    <a:lnTo>
                      <a:pt x="514402" y="152684"/>
                    </a:lnTo>
                    <a:lnTo>
                      <a:pt x="515458" y="164628"/>
                    </a:lnTo>
                    <a:lnTo>
                      <a:pt x="518857" y="184027"/>
                    </a:lnTo>
                    <a:lnTo>
                      <a:pt x="523968" y="200176"/>
                    </a:lnTo>
                    <a:lnTo>
                      <a:pt x="530594" y="213310"/>
                    </a:lnTo>
                    <a:lnTo>
                      <a:pt x="538537" y="223666"/>
                    </a:lnTo>
                    <a:lnTo>
                      <a:pt x="547600" y="231482"/>
                    </a:lnTo>
                    <a:lnTo>
                      <a:pt x="557584" y="236994"/>
                    </a:lnTo>
                    <a:lnTo>
                      <a:pt x="568291" y="240438"/>
                    </a:lnTo>
                    <a:lnTo>
                      <a:pt x="579523" y="242052"/>
                    </a:lnTo>
                    <a:lnTo>
                      <a:pt x="591084" y="242072"/>
                    </a:lnTo>
                    <a:lnTo>
                      <a:pt x="600999" y="240930"/>
                    </a:lnTo>
                    <a:lnTo>
                      <a:pt x="618134" y="235700"/>
                    </a:lnTo>
                    <a:lnTo>
                      <a:pt x="631400" y="227241"/>
                    </a:lnTo>
                    <a:lnTo>
                      <a:pt x="641278" y="216345"/>
                    </a:lnTo>
                    <a:lnTo>
                      <a:pt x="648248" y="203803"/>
                    </a:lnTo>
                    <a:lnTo>
                      <a:pt x="652792" y="190408"/>
                    </a:lnTo>
                    <a:lnTo>
                      <a:pt x="655390" y="176951"/>
                    </a:lnTo>
                    <a:lnTo>
                      <a:pt x="656523" y="164225"/>
                    </a:lnTo>
                    <a:lnTo>
                      <a:pt x="656671" y="153020"/>
                    </a:lnTo>
                    <a:lnTo>
                      <a:pt x="656315" y="144130"/>
                    </a:lnTo>
                    <a:lnTo>
                      <a:pt x="655838" y="137542"/>
                    </a:lnTo>
                    <a:lnTo>
                      <a:pt x="654640" y="127068"/>
                    </a:lnTo>
                    <a:lnTo>
                      <a:pt x="652460" y="115160"/>
                    </a:lnTo>
                    <a:lnTo>
                      <a:pt x="648942" y="102571"/>
                    </a:lnTo>
                    <a:lnTo>
                      <a:pt x="643727" y="90051"/>
                    </a:lnTo>
                    <a:lnTo>
                      <a:pt x="636458" y="78351"/>
                    </a:lnTo>
                    <a:lnTo>
                      <a:pt x="626779" y="68224"/>
                    </a:lnTo>
                    <a:lnTo>
                      <a:pt x="614330" y="60419"/>
                    </a:lnTo>
                    <a:lnTo>
                      <a:pt x="598754" y="55688"/>
                    </a:lnTo>
                    <a:lnTo>
                      <a:pt x="579695" y="54782"/>
                    </a:lnTo>
                    <a:lnTo>
                      <a:pt x="571154" y="55669"/>
                    </a:lnTo>
                    <a:lnTo>
                      <a:pt x="558558" y="58607"/>
                    </a:lnTo>
                    <a:lnTo>
                      <a:pt x="576351" y="384"/>
                    </a:lnTo>
                    <a:lnTo>
                      <a:pt x="590939" y="0"/>
                    </a:lnTo>
                    <a:lnTo>
                      <a:pt x="606849" y="817"/>
                    </a:lnTo>
                    <a:lnTo>
                      <a:pt x="621760" y="2937"/>
                    </a:lnTo>
                    <a:lnTo>
                      <a:pt x="635676" y="6306"/>
                    </a:lnTo>
                    <a:lnTo>
                      <a:pt x="648602" y="10871"/>
                    </a:lnTo>
                    <a:lnTo>
                      <a:pt x="660542" y="16580"/>
                    </a:lnTo>
                    <a:close/>
                  </a:path>
                  <a:path w="1878127" h="2430380">
                    <a:moveTo>
                      <a:pt x="576351" y="384"/>
                    </a:moveTo>
                    <a:lnTo>
                      <a:pt x="558558" y="58607"/>
                    </a:lnTo>
                    <a:lnTo>
                      <a:pt x="547448" y="63434"/>
                    </a:lnTo>
                    <a:lnTo>
                      <a:pt x="537861" y="70181"/>
                    </a:lnTo>
                    <a:lnTo>
                      <a:pt x="529834" y="78877"/>
                    </a:lnTo>
                    <a:lnTo>
                      <a:pt x="539795" y="6011"/>
                    </a:lnTo>
                    <a:lnTo>
                      <a:pt x="557188" y="2414"/>
                    </a:lnTo>
                    <a:lnTo>
                      <a:pt x="576351" y="384"/>
                    </a:lnTo>
                    <a:close/>
                  </a:path>
                  <a:path w="1878127" h="2430380">
                    <a:moveTo>
                      <a:pt x="130770" y="184476"/>
                    </a:moveTo>
                    <a:lnTo>
                      <a:pt x="84109" y="207551"/>
                    </a:lnTo>
                    <a:lnTo>
                      <a:pt x="117863" y="129975"/>
                    </a:lnTo>
                    <a:lnTo>
                      <a:pt x="128182" y="125202"/>
                    </a:lnTo>
                    <a:lnTo>
                      <a:pt x="140204" y="120511"/>
                    </a:lnTo>
                    <a:lnTo>
                      <a:pt x="130770" y="184476"/>
                    </a:lnTo>
                    <a:close/>
                  </a:path>
                  <a:path w="1878127" h="2430380">
                    <a:moveTo>
                      <a:pt x="1488421" y="2118550"/>
                    </a:moveTo>
                    <a:lnTo>
                      <a:pt x="1422697" y="2161727"/>
                    </a:lnTo>
                    <a:lnTo>
                      <a:pt x="1287125" y="2113744"/>
                    </a:lnTo>
                    <a:lnTo>
                      <a:pt x="1286119" y="2114375"/>
                    </a:lnTo>
                    <a:lnTo>
                      <a:pt x="1349586" y="2209690"/>
                    </a:lnTo>
                    <a:lnTo>
                      <a:pt x="1293978" y="2246166"/>
                    </a:lnTo>
                    <a:lnTo>
                      <a:pt x="1230491" y="2150851"/>
                    </a:lnTo>
                    <a:lnTo>
                      <a:pt x="1229486" y="2151544"/>
                    </a:lnTo>
                    <a:lnTo>
                      <a:pt x="1220867" y="2294149"/>
                    </a:lnTo>
                    <a:lnTo>
                      <a:pt x="1155143" y="2337184"/>
                    </a:lnTo>
                    <a:lnTo>
                      <a:pt x="1175150" y="2167959"/>
                    </a:lnTo>
                    <a:lnTo>
                      <a:pt x="996548" y="2104925"/>
                    </a:lnTo>
                    <a:lnTo>
                      <a:pt x="1063975" y="2060730"/>
                    </a:lnTo>
                    <a:lnTo>
                      <a:pt x="1207653" y="2118754"/>
                    </a:lnTo>
                    <a:lnTo>
                      <a:pt x="1208638" y="2118041"/>
                    </a:lnTo>
                    <a:lnTo>
                      <a:pt x="1138112" y="2012075"/>
                    </a:lnTo>
                    <a:lnTo>
                      <a:pt x="1193700" y="1975599"/>
                    </a:lnTo>
                    <a:lnTo>
                      <a:pt x="1264266" y="2081606"/>
                    </a:lnTo>
                    <a:lnTo>
                      <a:pt x="1265313" y="2080934"/>
                    </a:lnTo>
                    <a:lnTo>
                      <a:pt x="1267795" y="1926984"/>
                    </a:lnTo>
                    <a:lnTo>
                      <a:pt x="1335243" y="1882707"/>
                    </a:lnTo>
                    <a:lnTo>
                      <a:pt x="1323670" y="2070506"/>
                    </a:lnTo>
                    <a:lnTo>
                      <a:pt x="1488421" y="2118550"/>
                    </a:lnTo>
                    <a:close/>
                  </a:path>
                  <a:path w="1878127" h="2430380">
                    <a:moveTo>
                      <a:pt x="185639" y="409932"/>
                    </a:moveTo>
                    <a:lnTo>
                      <a:pt x="125948" y="439402"/>
                    </a:lnTo>
                    <a:lnTo>
                      <a:pt x="0" y="188203"/>
                    </a:lnTo>
                    <a:lnTo>
                      <a:pt x="117863" y="129975"/>
                    </a:lnTo>
                    <a:lnTo>
                      <a:pt x="84109" y="207551"/>
                    </a:lnTo>
                    <a:lnTo>
                      <a:pt x="117781" y="274638"/>
                    </a:lnTo>
                    <a:lnTo>
                      <a:pt x="164402" y="251583"/>
                    </a:lnTo>
                    <a:lnTo>
                      <a:pt x="175767" y="245115"/>
                    </a:lnTo>
                    <a:lnTo>
                      <a:pt x="185590" y="237109"/>
                    </a:lnTo>
                    <a:lnTo>
                      <a:pt x="191990" y="228316"/>
                    </a:lnTo>
                    <a:lnTo>
                      <a:pt x="194881" y="218619"/>
                    </a:lnTo>
                    <a:lnTo>
                      <a:pt x="194181" y="207900"/>
                    </a:lnTo>
                    <a:lnTo>
                      <a:pt x="189805" y="196044"/>
                    </a:lnTo>
                    <a:lnTo>
                      <a:pt x="186182" y="189789"/>
                    </a:lnTo>
                    <a:lnTo>
                      <a:pt x="176950" y="180047"/>
                    </a:lnTo>
                    <a:lnTo>
                      <a:pt x="166913" y="175623"/>
                    </a:lnTo>
                    <a:lnTo>
                      <a:pt x="156674" y="175185"/>
                    </a:lnTo>
                    <a:lnTo>
                      <a:pt x="146836" y="177402"/>
                    </a:lnTo>
                    <a:lnTo>
                      <a:pt x="138000" y="180943"/>
                    </a:lnTo>
                    <a:lnTo>
                      <a:pt x="130770" y="184476"/>
                    </a:lnTo>
                    <a:lnTo>
                      <a:pt x="140204" y="120511"/>
                    </a:lnTo>
                    <a:lnTo>
                      <a:pt x="152178" y="116862"/>
                    </a:lnTo>
                    <a:lnTo>
                      <a:pt x="164036" y="114374"/>
                    </a:lnTo>
                    <a:lnTo>
                      <a:pt x="175707" y="113165"/>
                    </a:lnTo>
                    <a:lnTo>
                      <a:pt x="187121" y="113356"/>
                    </a:lnTo>
                    <a:lnTo>
                      <a:pt x="198209" y="115066"/>
                    </a:lnTo>
                    <a:lnTo>
                      <a:pt x="208900" y="118415"/>
                    </a:lnTo>
                    <a:lnTo>
                      <a:pt x="219126" y="123520"/>
                    </a:lnTo>
                    <a:lnTo>
                      <a:pt x="228815" y="130503"/>
                    </a:lnTo>
                    <a:lnTo>
                      <a:pt x="237898" y="139482"/>
                    </a:lnTo>
                    <a:lnTo>
                      <a:pt x="246306" y="150576"/>
                    </a:lnTo>
                    <a:lnTo>
                      <a:pt x="253969" y="163906"/>
                    </a:lnTo>
                    <a:lnTo>
                      <a:pt x="259309" y="175855"/>
                    </a:lnTo>
                    <a:lnTo>
                      <a:pt x="263932" y="190420"/>
                    </a:lnTo>
                    <a:lnTo>
                      <a:pt x="266169" y="203920"/>
                    </a:lnTo>
                    <a:lnTo>
                      <a:pt x="266273" y="216390"/>
                    </a:lnTo>
                    <a:lnTo>
                      <a:pt x="264496" y="227864"/>
                    </a:lnTo>
                    <a:lnTo>
                      <a:pt x="261093" y="238376"/>
                    </a:lnTo>
                    <a:lnTo>
                      <a:pt x="256315" y="247961"/>
                    </a:lnTo>
                    <a:lnTo>
                      <a:pt x="250417" y="256653"/>
                    </a:lnTo>
                    <a:lnTo>
                      <a:pt x="243651" y="264485"/>
                    </a:lnTo>
                    <a:lnTo>
                      <a:pt x="236271" y="271494"/>
                    </a:lnTo>
                    <a:lnTo>
                      <a:pt x="228530" y="277712"/>
                    </a:lnTo>
                    <a:lnTo>
                      <a:pt x="220681" y="283175"/>
                    </a:lnTo>
                    <a:lnTo>
                      <a:pt x="212977" y="287916"/>
                    </a:lnTo>
                    <a:lnTo>
                      <a:pt x="205672" y="291970"/>
                    </a:lnTo>
                    <a:lnTo>
                      <a:pt x="199018" y="295371"/>
                    </a:lnTo>
                    <a:lnTo>
                      <a:pt x="142241" y="323415"/>
                    </a:lnTo>
                    <a:lnTo>
                      <a:pt x="185639" y="409932"/>
                    </a:lnTo>
                    <a:close/>
                  </a:path>
                  <a:path w="1878127" h="2430380">
                    <a:moveTo>
                      <a:pt x="1486984" y="1613810"/>
                    </a:moveTo>
                    <a:lnTo>
                      <a:pt x="1522524" y="1632201"/>
                    </a:lnTo>
                    <a:lnTo>
                      <a:pt x="1527531" y="1622608"/>
                    </a:lnTo>
                    <a:lnTo>
                      <a:pt x="1526511" y="1752222"/>
                    </a:lnTo>
                    <a:lnTo>
                      <a:pt x="1525972" y="1763713"/>
                    </a:lnTo>
                    <a:lnTo>
                      <a:pt x="1527667" y="1774429"/>
                    </a:lnTo>
                    <a:lnTo>
                      <a:pt x="1531708" y="1784336"/>
                    </a:lnTo>
                    <a:lnTo>
                      <a:pt x="1538210" y="1793402"/>
                    </a:lnTo>
                    <a:lnTo>
                      <a:pt x="1547286" y="1801594"/>
                    </a:lnTo>
                    <a:lnTo>
                      <a:pt x="1559049" y="1808879"/>
                    </a:lnTo>
                    <a:lnTo>
                      <a:pt x="1563769" y="1811154"/>
                    </a:lnTo>
                    <a:lnTo>
                      <a:pt x="1578748" y="1816050"/>
                    </a:lnTo>
                    <a:lnTo>
                      <a:pt x="1592136" y="1817101"/>
                    </a:lnTo>
                    <a:lnTo>
                      <a:pt x="1603982" y="1815006"/>
                    </a:lnTo>
                    <a:lnTo>
                      <a:pt x="1614334" y="1810459"/>
                    </a:lnTo>
                    <a:lnTo>
                      <a:pt x="1623243" y="1804157"/>
                    </a:lnTo>
                    <a:lnTo>
                      <a:pt x="1630758" y="1796796"/>
                    </a:lnTo>
                    <a:lnTo>
                      <a:pt x="1636927" y="1789073"/>
                    </a:lnTo>
                    <a:lnTo>
                      <a:pt x="1641800" y="1781684"/>
                    </a:lnTo>
                    <a:lnTo>
                      <a:pt x="1645427" y="1775325"/>
                    </a:lnTo>
                    <a:lnTo>
                      <a:pt x="1647857" y="1770692"/>
                    </a:lnTo>
                    <a:lnTo>
                      <a:pt x="1650299" y="1766089"/>
                    </a:lnTo>
                    <a:lnTo>
                      <a:pt x="1542120" y="1710123"/>
                    </a:lnTo>
                    <a:lnTo>
                      <a:pt x="1539679" y="1714766"/>
                    </a:lnTo>
                    <a:lnTo>
                      <a:pt x="1533836" y="1727040"/>
                    </a:lnTo>
                    <a:lnTo>
                      <a:pt x="1530095" y="1617854"/>
                    </a:lnTo>
                    <a:lnTo>
                      <a:pt x="1539724" y="1602046"/>
                    </a:lnTo>
                    <a:lnTo>
                      <a:pt x="1549765" y="1588472"/>
                    </a:lnTo>
                    <a:lnTo>
                      <a:pt x="1560143" y="1576998"/>
                    </a:lnTo>
                    <a:lnTo>
                      <a:pt x="1570780" y="1567493"/>
                    </a:lnTo>
                    <a:lnTo>
                      <a:pt x="1569740" y="1657577"/>
                    </a:lnTo>
                    <a:lnTo>
                      <a:pt x="1567380" y="1662180"/>
                    </a:lnTo>
                    <a:lnTo>
                      <a:pt x="1675456" y="1718147"/>
                    </a:lnTo>
                    <a:lnTo>
                      <a:pt x="1667243" y="1840379"/>
                    </a:lnTo>
                    <a:lnTo>
                      <a:pt x="1656804" y="1851744"/>
                    </a:lnTo>
                    <a:lnTo>
                      <a:pt x="1646111" y="1861141"/>
                    </a:lnTo>
                    <a:lnTo>
                      <a:pt x="1635243" y="1868706"/>
                    </a:lnTo>
                    <a:lnTo>
                      <a:pt x="1624281" y="1874574"/>
                    </a:lnTo>
                    <a:lnTo>
                      <a:pt x="1613302" y="1878884"/>
                    </a:lnTo>
                    <a:lnTo>
                      <a:pt x="1602388" y="1881770"/>
                    </a:lnTo>
                    <a:lnTo>
                      <a:pt x="1591618" y="1883369"/>
                    </a:lnTo>
                    <a:lnTo>
                      <a:pt x="1581071" y="1883817"/>
                    </a:lnTo>
                    <a:lnTo>
                      <a:pt x="1570827" y="1883251"/>
                    </a:lnTo>
                    <a:lnTo>
                      <a:pt x="1560966" y="1881807"/>
                    </a:lnTo>
                    <a:lnTo>
                      <a:pt x="1551566" y="1879622"/>
                    </a:lnTo>
                    <a:lnTo>
                      <a:pt x="1542708" y="1876831"/>
                    </a:lnTo>
                    <a:lnTo>
                      <a:pt x="1534472" y="1873571"/>
                    </a:lnTo>
                    <a:lnTo>
                      <a:pt x="1526936" y="1869978"/>
                    </a:lnTo>
                    <a:lnTo>
                      <a:pt x="1517112" y="1864342"/>
                    </a:lnTo>
                    <a:lnTo>
                      <a:pt x="1510036" y="1859531"/>
                    </a:lnTo>
                    <a:lnTo>
                      <a:pt x="1503058" y="1854053"/>
                    </a:lnTo>
                    <a:lnTo>
                      <a:pt x="1496305" y="1847894"/>
                    </a:lnTo>
                    <a:lnTo>
                      <a:pt x="1489904" y="1841043"/>
                    </a:lnTo>
                    <a:lnTo>
                      <a:pt x="1483982" y="1833485"/>
                    </a:lnTo>
                    <a:lnTo>
                      <a:pt x="1478667" y="1825209"/>
                    </a:lnTo>
                    <a:lnTo>
                      <a:pt x="1474086" y="1816202"/>
                    </a:lnTo>
                    <a:lnTo>
                      <a:pt x="1470365" y="1806450"/>
                    </a:lnTo>
                    <a:lnTo>
                      <a:pt x="1467633" y="1795941"/>
                    </a:lnTo>
                    <a:lnTo>
                      <a:pt x="1466017" y="1784663"/>
                    </a:lnTo>
                    <a:lnTo>
                      <a:pt x="1465642" y="1772601"/>
                    </a:lnTo>
                    <a:lnTo>
                      <a:pt x="1466638" y="1759744"/>
                    </a:lnTo>
                    <a:lnTo>
                      <a:pt x="1469130" y="1746078"/>
                    </a:lnTo>
                    <a:lnTo>
                      <a:pt x="1473247" y="1731591"/>
                    </a:lnTo>
                    <a:lnTo>
                      <a:pt x="1479115" y="1716270"/>
                    </a:lnTo>
                    <a:lnTo>
                      <a:pt x="1486861" y="1700102"/>
                    </a:lnTo>
                    <a:lnTo>
                      <a:pt x="1491704" y="1690836"/>
                    </a:lnTo>
                    <a:lnTo>
                      <a:pt x="1456164" y="1672445"/>
                    </a:lnTo>
                    <a:lnTo>
                      <a:pt x="1486984" y="1613810"/>
                    </a:lnTo>
                    <a:close/>
                  </a:path>
                  <a:path w="1878127" h="2430380">
                    <a:moveTo>
                      <a:pt x="443323" y="2279262"/>
                    </a:moveTo>
                    <a:lnTo>
                      <a:pt x="402982" y="2407040"/>
                    </a:lnTo>
                    <a:lnTo>
                      <a:pt x="202465" y="2347957"/>
                    </a:lnTo>
                    <a:lnTo>
                      <a:pt x="282943" y="2078938"/>
                    </a:lnTo>
                    <a:lnTo>
                      <a:pt x="346799" y="2097756"/>
                    </a:lnTo>
                    <a:lnTo>
                      <a:pt x="281978" y="2314516"/>
                    </a:lnTo>
                    <a:lnTo>
                      <a:pt x="358249" y="2336980"/>
                    </a:lnTo>
                    <a:lnTo>
                      <a:pt x="388228" y="2243783"/>
                    </a:lnTo>
                    <a:lnTo>
                      <a:pt x="391834" y="2233051"/>
                    </a:lnTo>
                    <a:lnTo>
                      <a:pt x="395021" y="2224319"/>
                    </a:lnTo>
                    <a:lnTo>
                      <a:pt x="398604" y="2215377"/>
                    </a:lnTo>
                    <a:lnTo>
                      <a:pt x="402631" y="2206362"/>
                    </a:lnTo>
                    <a:lnTo>
                      <a:pt x="407149" y="2197415"/>
                    </a:lnTo>
                    <a:lnTo>
                      <a:pt x="412205" y="2188674"/>
                    </a:lnTo>
                    <a:lnTo>
                      <a:pt x="417847" y="2180279"/>
                    </a:lnTo>
                    <a:lnTo>
                      <a:pt x="424123" y="2172369"/>
                    </a:lnTo>
                    <a:lnTo>
                      <a:pt x="431079" y="2165083"/>
                    </a:lnTo>
                    <a:lnTo>
                      <a:pt x="438763" y="2158562"/>
                    </a:lnTo>
                    <a:lnTo>
                      <a:pt x="447222" y="2152943"/>
                    </a:lnTo>
                    <a:lnTo>
                      <a:pt x="456505" y="2148367"/>
                    </a:lnTo>
                    <a:lnTo>
                      <a:pt x="466657" y="2144973"/>
                    </a:lnTo>
                    <a:lnTo>
                      <a:pt x="477728" y="2142899"/>
                    </a:lnTo>
                    <a:lnTo>
                      <a:pt x="489763" y="2142287"/>
                    </a:lnTo>
                    <a:lnTo>
                      <a:pt x="502812" y="2143274"/>
                    </a:lnTo>
                    <a:lnTo>
                      <a:pt x="516920" y="2146000"/>
                    </a:lnTo>
                    <a:lnTo>
                      <a:pt x="532135" y="2150604"/>
                    </a:lnTo>
                    <a:lnTo>
                      <a:pt x="548506" y="2157226"/>
                    </a:lnTo>
                    <a:lnTo>
                      <a:pt x="532870" y="2209527"/>
                    </a:lnTo>
                    <a:lnTo>
                      <a:pt x="521423" y="2205306"/>
                    </a:lnTo>
                    <a:lnTo>
                      <a:pt x="508936" y="2202875"/>
                    </a:lnTo>
                    <a:lnTo>
                      <a:pt x="497929" y="2203151"/>
                    </a:lnTo>
                    <a:lnTo>
                      <a:pt x="488269" y="2205842"/>
                    </a:lnTo>
                    <a:lnTo>
                      <a:pt x="479821" y="2210656"/>
                    </a:lnTo>
                    <a:lnTo>
                      <a:pt x="472451" y="2217300"/>
                    </a:lnTo>
                    <a:lnTo>
                      <a:pt x="466023" y="2225484"/>
                    </a:lnTo>
                    <a:lnTo>
                      <a:pt x="460405" y="2234914"/>
                    </a:lnTo>
                    <a:lnTo>
                      <a:pt x="455460" y="2245299"/>
                    </a:lnTo>
                    <a:lnTo>
                      <a:pt x="451054" y="2256346"/>
                    </a:lnTo>
                    <a:lnTo>
                      <a:pt x="447053" y="2267765"/>
                    </a:lnTo>
                    <a:lnTo>
                      <a:pt x="443323" y="2279262"/>
                    </a:lnTo>
                    <a:close/>
                  </a:path>
                  <a:path w="1878127" h="2430380">
                    <a:moveTo>
                      <a:pt x="698544" y="2317489"/>
                    </a:moveTo>
                    <a:lnTo>
                      <a:pt x="691752" y="2266207"/>
                    </a:lnTo>
                    <a:lnTo>
                      <a:pt x="828720" y="2248386"/>
                    </a:lnTo>
                    <a:lnTo>
                      <a:pt x="820512" y="2185983"/>
                    </a:lnTo>
                    <a:lnTo>
                      <a:pt x="661137" y="2206716"/>
                    </a:lnTo>
                    <a:lnTo>
                      <a:pt x="653996" y="2152684"/>
                    </a:lnTo>
                    <a:lnTo>
                      <a:pt x="879423" y="2123377"/>
                    </a:lnTo>
                    <a:lnTo>
                      <a:pt x="916153" y="2401582"/>
                    </a:lnTo>
                    <a:lnTo>
                      <a:pt x="694727" y="2430380"/>
                    </a:lnTo>
                    <a:lnTo>
                      <a:pt x="687566" y="2376328"/>
                    </a:lnTo>
                    <a:lnTo>
                      <a:pt x="842960" y="2356124"/>
                    </a:lnTo>
                    <a:lnTo>
                      <a:pt x="835532" y="2299669"/>
                    </a:lnTo>
                    <a:lnTo>
                      <a:pt x="698544" y="2317489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4" name="object 40"/>
              <p:cNvSpPr/>
              <p:nvPr/>
            </p:nvSpPr>
            <p:spPr>
              <a:xfrm>
                <a:off x="9343825" y="1008278"/>
                <a:ext cx="131529" cy="130507"/>
              </a:xfrm>
              <a:custGeom>
                <a:avLst/>
                <a:gdLst/>
                <a:ahLst/>
                <a:cxnLst/>
                <a:rect l="l" t="t" r="r" b="b"/>
                <a:pathLst>
                  <a:path w="131529" h="130507">
                    <a:moveTo>
                      <a:pt x="65764" y="130507"/>
                    </a:moveTo>
                    <a:lnTo>
                      <a:pt x="61388" y="130364"/>
                    </a:lnTo>
                    <a:lnTo>
                      <a:pt x="47217" y="127863"/>
                    </a:lnTo>
                    <a:lnTo>
                      <a:pt x="34258" y="122514"/>
                    </a:lnTo>
                    <a:lnTo>
                      <a:pt x="22865" y="114666"/>
                    </a:lnTo>
                    <a:lnTo>
                      <a:pt x="13390" y="104665"/>
                    </a:lnTo>
                    <a:lnTo>
                      <a:pt x="6186" y="92861"/>
                    </a:lnTo>
                    <a:lnTo>
                      <a:pt x="1605" y="79601"/>
                    </a:lnTo>
                    <a:lnTo>
                      <a:pt x="0" y="65233"/>
                    </a:lnTo>
                    <a:lnTo>
                      <a:pt x="142" y="60926"/>
                    </a:lnTo>
                    <a:lnTo>
                      <a:pt x="2659" y="46867"/>
                    </a:lnTo>
                    <a:lnTo>
                      <a:pt x="8051" y="34008"/>
                    </a:lnTo>
                    <a:lnTo>
                      <a:pt x="15963" y="22701"/>
                    </a:lnTo>
                    <a:lnTo>
                      <a:pt x="26043" y="13295"/>
                    </a:lnTo>
                    <a:lnTo>
                      <a:pt x="37939" y="6143"/>
                    </a:lnTo>
                    <a:lnTo>
                      <a:pt x="51297" y="1594"/>
                    </a:lnTo>
                    <a:lnTo>
                      <a:pt x="65764" y="0"/>
                    </a:lnTo>
                    <a:lnTo>
                      <a:pt x="70106" y="141"/>
                    </a:lnTo>
                    <a:lnTo>
                      <a:pt x="84280" y="2639"/>
                    </a:lnTo>
                    <a:lnTo>
                      <a:pt x="97243" y="7989"/>
                    </a:lnTo>
                    <a:lnTo>
                      <a:pt x="108643" y="15840"/>
                    </a:lnTo>
                    <a:lnTo>
                      <a:pt x="118125" y="25841"/>
                    </a:lnTo>
                    <a:lnTo>
                      <a:pt x="125336" y="37640"/>
                    </a:lnTo>
                    <a:lnTo>
                      <a:pt x="129922" y="50888"/>
                    </a:lnTo>
                    <a:lnTo>
                      <a:pt x="131529" y="65233"/>
                    </a:lnTo>
                    <a:lnTo>
                      <a:pt x="131385" y="69581"/>
                    </a:lnTo>
                    <a:lnTo>
                      <a:pt x="128861" y="83657"/>
                    </a:lnTo>
                    <a:lnTo>
                      <a:pt x="123464" y="96523"/>
                    </a:lnTo>
                    <a:lnTo>
                      <a:pt x="115548" y="107829"/>
                    </a:lnTo>
                    <a:lnTo>
                      <a:pt x="105467" y="117229"/>
                    </a:lnTo>
                    <a:lnTo>
                      <a:pt x="93573" y="124374"/>
                    </a:lnTo>
                    <a:lnTo>
                      <a:pt x="80221" y="128916"/>
                    </a:lnTo>
                    <a:lnTo>
                      <a:pt x="65764" y="130507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5" name="object 41"/>
              <p:cNvSpPr/>
              <p:nvPr/>
            </p:nvSpPr>
            <p:spPr>
              <a:xfrm>
                <a:off x="9545493" y="2696538"/>
                <a:ext cx="131529" cy="130548"/>
              </a:xfrm>
              <a:custGeom>
                <a:avLst/>
                <a:gdLst/>
                <a:ahLst/>
                <a:cxnLst/>
                <a:rect l="l" t="t" r="r" b="b"/>
                <a:pathLst>
                  <a:path w="131529" h="130548">
                    <a:moveTo>
                      <a:pt x="65764" y="130548"/>
                    </a:moveTo>
                    <a:lnTo>
                      <a:pt x="61388" y="130405"/>
                    </a:lnTo>
                    <a:lnTo>
                      <a:pt x="47217" y="127901"/>
                    </a:lnTo>
                    <a:lnTo>
                      <a:pt x="34258" y="122547"/>
                    </a:lnTo>
                    <a:lnTo>
                      <a:pt x="22865" y="114693"/>
                    </a:lnTo>
                    <a:lnTo>
                      <a:pt x="13390" y="104689"/>
                    </a:lnTo>
                    <a:lnTo>
                      <a:pt x="6186" y="92884"/>
                    </a:lnTo>
                    <a:lnTo>
                      <a:pt x="1605" y="79629"/>
                    </a:lnTo>
                    <a:lnTo>
                      <a:pt x="0" y="65274"/>
                    </a:lnTo>
                    <a:lnTo>
                      <a:pt x="144" y="60930"/>
                    </a:lnTo>
                    <a:lnTo>
                      <a:pt x="2667" y="46864"/>
                    </a:lnTo>
                    <a:lnTo>
                      <a:pt x="8061" y="34002"/>
                    </a:lnTo>
                    <a:lnTo>
                      <a:pt x="15974" y="22694"/>
                    </a:lnTo>
                    <a:lnTo>
                      <a:pt x="26053" y="13290"/>
                    </a:lnTo>
                    <a:lnTo>
                      <a:pt x="37947" y="6140"/>
                    </a:lnTo>
                    <a:lnTo>
                      <a:pt x="51301" y="1593"/>
                    </a:lnTo>
                    <a:lnTo>
                      <a:pt x="65764" y="0"/>
                    </a:lnTo>
                    <a:lnTo>
                      <a:pt x="70138" y="143"/>
                    </a:lnTo>
                    <a:lnTo>
                      <a:pt x="84305" y="2647"/>
                    </a:lnTo>
                    <a:lnTo>
                      <a:pt x="97262" y="8001"/>
                    </a:lnTo>
                    <a:lnTo>
                      <a:pt x="108656" y="15855"/>
                    </a:lnTo>
                    <a:lnTo>
                      <a:pt x="118133" y="25859"/>
                    </a:lnTo>
                    <a:lnTo>
                      <a:pt x="125340" y="37664"/>
                    </a:lnTo>
                    <a:lnTo>
                      <a:pt x="129923" y="50918"/>
                    </a:lnTo>
                    <a:lnTo>
                      <a:pt x="131529" y="65274"/>
                    </a:lnTo>
                    <a:lnTo>
                      <a:pt x="131385" y="69617"/>
                    </a:lnTo>
                    <a:lnTo>
                      <a:pt x="128861" y="83683"/>
                    </a:lnTo>
                    <a:lnTo>
                      <a:pt x="123464" y="96545"/>
                    </a:lnTo>
                    <a:lnTo>
                      <a:pt x="115548" y="107853"/>
                    </a:lnTo>
                    <a:lnTo>
                      <a:pt x="105467" y="117257"/>
                    </a:lnTo>
                    <a:lnTo>
                      <a:pt x="93573" y="124408"/>
                    </a:lnTo>
                    <a:lnTo>
                      <a:pt x="80221" y="128955"/>
                    </a:lnTo>
                    <a:lnTo>
                      <a:pt x="65764" y="13054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6" name="object 42"/>
              <p:cNvSpPr/>
              <p:nvPr/>
            </p:nvSpPr>
            <p:spPr>
              <a:xfrm>
                <a:off x="10082270" y="1749266"/>
                <a:ext cx="740075" cy="909156"/>
              </a:xfrm>
              <a:custGeom>
                <a:avLst/>
                <a:gdLst/>
                <a:ahLst/>
                <a:cxnLst/>
                <a:rect l="l" t="t" r="r" b="b"/>
                <a:pathLst>
                  <a:path w="740075" h="909156">
                    <a:moveTo>
                      <a:pt x="36285" y="70889"/>
                    </a:moveTo>
                    <a:lnTo>
                      <a:pt x="61866" y="55862"/>
                    </a:lnTo>
                    <a:lnTo>
                      <a:pt x="88479" y="42466"/>
                    </a:lnTo>
                    <a:lnTo>
                      <a:pt x="116055" y="30770"/>
                    </a:lnTo>
                    <a:lnTo>
                      <a:pt x="144525" y="20846"/>
                    </a:lnTo>
                    <a:lnTo>
                      <a:pt x="173818" y="12764"/>
                    </a:lnTo>
                    <a:lnTo>
                      <a:pt x="203867" y="6594"/>
                    </a:lnTo>
                    <a:lnTo>
                      <a:pt x="234600" y="2407"/>
                    </a:lnTo>
                    <a:lnTo>
                      <a:pt x="265950" y="274"/>
                    </a:lnTo>
                    <a:lnTo>
                      <a:pt x="281835" y="0"/>
                    </a:lnTo>
                    <a:lnTo>
                      <a:pt x="282183" y="0"/>
                    </a:lnTo>
                    <a:lnTo>
                      <a:pt x="319762" y="1507"/>
                    </a:lnTo>
                    <a:lnTo>
                      <a:pt x="356503" y="5952"/>
                    </a:lnTo>
                    <a:lnTo>
                      <a:pt x="392290" y="13216"/>
                    </a:lnTo>
                    <a:lnTo>
                      <a:pt x="427002" y="23181"/>
                    </a:lnTo>
                    <a:lnTo>
                      <a:pt x="460521" y="35730"/>
                    </a:lnTo>
                    <a:lnTo>
                      <a:pt x="492728" y="50744"/>
                    </a:lnTo>
                    <a:lnTo>
                      <a:pt x="523505" y="68105"/>
                    </a:lnTo>
                    <a:lnTo>
                      <a:pt x="552732" y="87696"/>
                    </a:lnTo>
                    <a:lnTo>
                      <a:pt x="580291" y="109398"/>
                    </a:lnTo>
                    <a:lnTo>
                      <a:pt x="606063" y="133094"/>
                    </a:lnTo>
                    <a:lnTo>
                      <a:pt x="618231" y="145730"/>
                    </a:lnTo>
                    <a:lnTo>
                      <a:pt x="641092" y="172195"/>
                    </a:lnTo>
                    <a:lnTo>
                      <a:pt x="661886" y="200371"/>
                    </a:lnTo>
                    <a:lnTo>
                      <a:pt x="680495" y="230141"/>
                    </a:lnTo>
                    <a:lnTo>
                      <a:pt x="696803" y="261386"/>
                    </a:lnTo>
                    <a:lnTo>
                      <a:pt x="710690" y="293988"/>
                    </a:lnTo>
                    <a:lnTo>
                      <a:pt x="722039" y="327830"/>
                    </a:lnTo>
                    <a:lnTo>
                      <a:pt x="730733" y="362793"/>
                    </a:lnTo>
                    <a:lnTo>
                      <a:pt x="736653" y="398759"/>
                    </a:lnTo>
                    <a:lnTo>
                      <a:pt x="739682" y="435612"/>
                    </a:lnTo>
                    <a:lnTo>
                      <a:pt x="740075" y="454333"/>
                    </a:lnTo>
                    <a:lnTo>
                      <a:pt x="740075" y="454659"/>
                    </a:lnTo>
                    <a:lnTo>
                      <a:pt x="738546" y="491956"/>
                    </a:lnTo>
                    <a:lnTo>
                      <a:pt x="734062" y="528423"/>
                    </a:lnTo>
                    <a:lnTo>
                      <a:pt x="726741" y="563941"/>
                    </a:lnTo>
                    <a:lnTo>
                      <a:pt x="716702" y="598394"/>
                    </a:lnTo>
                    <a:lnTo>
                      <a:pt x="704061" y="631663"/>
                    </a:lnTo>
                    <a:lnTo>
                      <a:pt x="688938" y="663633"/>
                    </a:lnTo>
                    <a:lnTo>
                      <a:pt x="671451" y="694185"/>
                    </a:lnTo>
                    <a:lnTo>
                      <a:pt x="651716" y="723202"/>
                    </a:lnTo>
                    <a:lnTo>
                      <a:pt x="629854" y="750567"/>
                    </a:lnTo>
                    <a:lnTo>
                      <a:pt x="605981" y="776163"/>
                    </a:lnTo>
                    <a:lnTo>
                      <a:pt x="580222" y="799835"/>
                    </a:lnTo>
                    <a:lnTo>
                      <a:pt x="552679" y="821514"/>
                    </a:lnTo>
                    <a:lnTo>
                      <a:pt x="523469" y="841083"/>
                    </a:lnTo>
                    <a:lnTo>
                      <a:pt x="492712" y="858425"/>
                    </a:lnTo>
                    <a:lnTo>
                      <a:pt x="460526" y="873423"/>
                    </a:lnTo>
                    <a:lnTo>
                      <a:pt x="427029" y="885960"/>
                    </a:lnTo>
                    <a:lnTo>
                      <a:pt x="392340" y="895918"/>
                    </a:lnTo>
                    <a:lnTo>
                      <a:pt x="356577" y="903182"/>
                    </a:lnTo>
                    <a:lnTo>
                      <a:pt x="319860" y="907633"/>
                    </a:lnTo>
                    <a:lnTo>
                      <a:pt x="282306" y="909156"/>
                    </a:lnTo>
                    <a:lnTo>
                      <a:pt x="281937" y="909156"/>
                    </a:lnTo>
                    <a:lnTo>
                      <a:pt x="254624" y="908352"/>
                    </a:lnTo>
                    <a:lnTo>
                      <a:pt x="227734" y="905985"/>
                    </a:lnTo>
                    <a:lnTo>
                      <a:pt x="201313" y="902100"/>
                    </a:lnTo>
                    <a:lnTo>
                      <a:pt x="175404" y="896742"/>
                    </a:lnTo>
                    <a:lnTo>
                      <a:pt x="150053" y="889958"/>
                    </a:lnTo>
                    <a:lnTo>
                      <a:pt x="125304" y="881791"/>
                    </a:lnTo>
                    <a:lnTo>
                      <a:pt x="101202" y="872289"/>
                    </a:lnTo>
                    <a:lnTo>
                      <a:pt x="77791" y="861497"/>
                    </a:lnTo>
                    <a:lnTo>
                      <a:pt x="55116" y="849460"/>
                    </a:lnTo>
                    <a:lnTo>
                      <a:pt x="33221" y="836223"/>
                    </a:lnTo>
                    <a:lnTo>
                      <a:pt x="153280" y="836223"/>
                    </a:lnTo>
                    <a:lnTo>
                      <a:pt x="165186" y="839969"/>
                    </a:lnTo>
                    <a:lnTo>
                      <a:pt x="177243" y="843364"/>
                    </a:lnTo>
                    <a:lnTo>
                      <a:pt x="201787" y="849074"/>
                    </a:lnTo>
                    <a:lnTo>
                      <a:pt x="226871" y="853291"/>
                    </a:lnTo>
                    <a:lnTo>
                      <a:pt x="252454" y="855955"/>
                    </a:lnTo>
                    <a:lnTo>
                      <a:pt x="278495" y="857003"/>
                    </a:lnTo>
                    <a:lnTo>
                      <a:pt x="282306" y="857018"/>
                    </a:lnTo>
                    <a:lnTo>
                      <a:pt x="298985" y="856667"/>
                    </a:lnTo>
                    <a:lnTo>
                      <a:pt x="331818" y="853996"/>
                    </a:lnTo>
                    <a:lnTo>
                      <a:pt x="363865" y="848782"/>
                    </a:lnTo>
                    <a:lnTo>
                      <a:pt x="395022" y="841130"/>
                    </a:lnTo>
                    <a:lnTo>
                      <a:pt x="425184" y="831142"/>
                    </a:lnTo>
                    <a:lnTo>
                      <a:pt x="454248" y="818922"/>
                    </a:lnTo>
                    <a:lnTo>
                      <a:pt x="482108" y="804573"/>
                    </a:lnTo>
                    <a:lnTo>
                      <a:pt x="508661" y="788198"/>
                    </a:lnTo>
                    <a:lnTo>
                      <a:pt x="533801" y="769901"/>
                    </a:lnTo>
                    <a:lnTo>
                      <a:pt x="557425" y="749784"/>
                    </a:lnTo>
                    <a:lnTo>
                      <a:pt x="579436" y="727940"/>
                    </a:lnTo>
                    <a:lnTo>
                      <a:pt x="599727" y="704473"/>
                    </a:lnTo>
                    <a:lnTo>
                      <a:pt x="618182" y="679499"/>
                    </a:lnTo>
                    <a:lnTo>
                      <a:pt x="634697" y="653123"/>
                    </a:lnTo>
                    <a:lnTo>
                      <a:pt x="649167" y="625449"/>
                    </a:lnTo>
                    <a:lnTo>
                      <a:pt x="661486" y="596579"/>
                    </a:lnTo>
                    <a:lnTo>
                      <a:pt x="671551" y="566618"/>
                    </a:lnTo>
                    <a:lnTo>
                      <a:pt x="679256" y="535670"/>
                    </a:lnTo>
                    <a:lnTo>
                      <a:pt x="684496" y="503838"/>
                    </a:lnTo>
                    <a:lnTo>
                      <a:pt x="687166" y="471225"/>
                    </a:lnTo>
                    <a:lnTo>
                      <a:pt x="687505" y="454659"/>
                    </a:lnTo>
                    <a:lnTo>
                      <a:pt x="687505" y="454333"/>
                    </a:lnTo>
                    <a:lnTo>
                      <a:pt x="686149" y="421381"/>
                    </a:lnTo>
                    <a:lnTo>
                      <a:pt x="682176" y="389157"/>
                    </a:lnTo>
                    <a:lnTo>
                      <a:pt x="675691" y="357765"/>
                    </a:lnTo>
                    <a:lnTo>
                      <a:pt x="666799" y="327309"/>
                    </a:lnTo>
                    <a:lnTo>
                      <a:pt x="655605" y="297894"/>
                    </a:lnTo>
                    <a:lnTo>
                      <a:pt x="642213" y="269623"/>
                    </a:lnTo>
                    <a:lnTo>
                      <a:pt x="626730" y="242602"/>
                    </a:lnTo>
                    <a:lnTo>
                      <a:pt x="609260" y="216935"/>
                    </a:lnTo>
                    <a:lnTo>
                      <a:pt x="589908" y="192726"/>
                    </a:lnTo>
                    <a:lnTo>
                      <a:pt x="568779" y="170079"/>
                    </a:lnTo>
                    <a:lnTo>
                      <a:pt x="557506" y="159406"/>
                    </a:lnTo>
                    <a:lnTo>
                      <a:pt x="533875" y="139276"/>
                    </a:lnTo>
                    <a:lnTo>
                      <a:pt x="508722" y="120966"/>
                    </a:lnTo>
                    <a:lnTo>
                      <a:pt x="482152" y="104581"/>
                    </a:lnTo>
                    <a:lnTo>
                      <a:pt x="454270" y="90223"/>
                    </a:lnTo>
                    <a:lnTo>
                      <a:pt x="425182" y="77999"/>
                    </a:lnTo>
                    <a:lnTo>
                      <a:pt x="394993" y="68011"/>
                    </a:lnTo>
                    <a:lnTo>
                      <a:pt x="363809" y="60365"/>
                    </a:lnTo>
                    <a:lnTo>
                      <a:pt x="331734" y="55165"/>
                    </a:lnTo>
                    <a:lnTo>
                      <a:pt x="298874" y="52514"/>
                    </a:lnTo>
                    <a:lnTo>
                      <a:pt x="282183" y="52178"/>
                    </a:lnTo>
                    <a:lnTo>
                      <a:pt x="281835" y="52178"/>
                    </a:lnTo>
                    <a:lnTo>
                      <a:pt x="255094" y="53045"/>
                    </a:lnTo>
                    <a:lnTo>
                      <a:pt x="228816" y="55610"/>
                    </a:lnTo>
                    <a:lnTo>
                      <a:pt x="203052" y="59817"/>
                    </a:lnTo>
                    <a:lnTo>
                      <a:pt x="177858" y="65612"/>
                    </a:lnTo>
                    <a:lnTo>
                      <a:pt x="153287" y="72940"/>
                    </a:lnTo>
                    <a:lnTo>
                      <a:pt x="129394" y="81745"/>
                    </a:lnTo>
                    <a:lnTo>
                      <a:pt x="106233" y="91973"/>
                    </a:lnTo>
                    <a:lnTo>
                      <a:pt x="83857" y="103569"/>
                    </a:lnTo>
                    <a:lnTo>
                      <a:pt x="62320" y="116478"/>
                    </a:lnTo>
                    <a:lnTo>
                      <a:pt x="60183" y="117860"/>
                    </a:lnTo>
                    <a:lnTo>
                      <a:pt x="0" y="96333"/>
                    </a:lnTo>
                    <a:lnTo>
                      <a:pt x="11805" y="87476"/>
                    </a:lnTo>
                    <a:lnTo>
                      <a:pt x="23903" y="78992"/>
                    </a:lnTo>
                    <a:lnTo>
                      <a:pt x="36285" y="70889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object 43"/>
              <p:cNvSpPr/>
              <p:nvPr/>
            </p:nvSpPr>
            <p:spPr>
              <a:xfrm>
                <a:off x="8731325" y="2273298"/>
                <a:ext cx="103336" cy="97453"/>
              </a:xfrm>
              <a:custGeom>
                <a:avLst/>
                <a:gdLst/>
                <a:ahLst/>
                <a:cxnLst/>
                <a:rect l="l" t="t" r="r" b="b"/>
                <a:pathLst>
                  <a:path w="103336" h="97453">
                    <a:moveTo>
                      <a:pt x="73295" y="29714"/>
                    </a:moveTo>
                    <a:lnTo>
                      <a:pt x="65752" y="39412"/>
                    </a:lnTo>
                    <a:lnTo>
                      <a:pt x="61535" y="49425"/>
                    </a:lnTo>
                    <a:lnTo>
                      <a:pt x="62076" y="59976"/>
                    </a:lnTo>
                    <a:lnTo>
                      <a:pt x="66359" y="68227"/>
                    </a:lnTo>
                    <a:lnTo>
                      <a:pt x="95436" y="69978"/>
                    </a:lnTo>
                    <a:lnTo>
                      <a:pt x="91865" y="97453"/>
                    </a:lnTo>
                    <a:lnTo>
                      <a:pt x="3529" y="96577"/>
                    </a:lnTo>
                    <a:lnTo>
                      <a:pt x="0" y="0"/>
                    </a:lnTo>
                    <a:lnTo>
                      <a:pt x="103336" y="0"/>
                    </a:lnTo>
                    <a:lnTo>
                      <a:pt x="100668" y="29836"/>
                    </a:lnTo>
                    <a:lnTo>
                      <a:pt x="73295" y="29714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</p:grpSp>
      </p:grpSp>
      <p:graphicFrame>
        <p:nvGraphicFramePr>
          <p:cNvPr id="41" name="Таблица 40"/>
          <p:cNvGraphicFramePr>
            <a:graphicFrameLocks noGrp="1"/>
          </p:cNvGraphicFramePr>
          <p:nvPr/>
        </p:nvGraphicFramePr>
        <p:xfrm>
          <a:off x="467544" y="692694"/>
          <a:ext cx="8424936" cy="6082508"/>
        </p:xfrm>
        <a:graphic>
          <a:graphicData uri="http://schemas.openxmlformats.org/drawingml/2006/table">
            <a:tbl>
              <a:tblPr/>
              <a:tblGrid>
                <a:gridCol w="6752252"/>
                <a:gridCol w="1672684"/>
              </a:tblGrid>
              <a:tr h="5940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Определение порядка и условий предоставления дополнительных отпусков, самостоятельно устанавливаемых работодателем в локальном нормативном акте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ч. 2 ст. 116 ТК РФ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Утверждение графика отпусков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ст. 123 ТК РФ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Принятие локальных нормативных актов, устанавливающих системы оплаты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труда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ч. 4 ст. 135 ТК РФ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21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Утверждение формы расчетного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листка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ч. 2 ст. 136 ТК РФ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Установление конкретного размера повышения оплаты труда сотрудникам, занятым на тяжелых работах, работах с вредными и (или) опасными и иными особыми условиями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труда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ч. 3 ст. 147 ТК РФ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51078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4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908720"/>
          </a:xfrm>
        </p:spPr>
        <p:txBody>
          <a:bodyPr>
            <a:noAutofit/>
          </a:bodyPr>
          <a:lstStyle/>
          <a:p>
            <a:pPr marL="182880" indent="0" algn="l">
              <a:buNone/>
            </a:pPr>
            <a:r>
              <a:rPr lang="ru-RU" sz="2800" b="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Случаи когда требуется мотивированное мнение ППО</a:t>
            </a:r>
            <a:endParaRPr lang="ru-RU" sz="2800" b="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49"/>
          <p:cNvGrpSpPr>
            <a:grpSpLocks noChangeAspect="1"/>
          </p:cNvGrpSpPr>
          <p:nvPr/>
        </p:nvGrpSpPr>
        <p:grpSpPr>
          <a:xfrm>
            <a:off x="8041349" y="5905602"/>
            <a:ext cx="1102651" cy="952398"/>
            <a:chOff x="275296" y="87370"/>
            <a:chExt cx="607455" cy="524680"/>
          </a:xfrm>
        </p:grpSpPr>
        <p:sp>
          <p:nvSpPr>
            <p:cNvPr id="51" name="Овал 50"/>
            <p:cNvSpPr>
              <a:spLocks noChangeAspect="1"/>
            </p:cNvSpPr>
            <p:nvPr/>
          </p:nvSpPr>
          <p:spPr>
            <a:xfrm>
              <a:off x="361942" y="93251"/>
              <a:ext cx="504056" cy="504000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51"/>
            <p:cNvGrpSpPr>
              <a:grpSpLocks noChangeAspect="1"/>
            </p:cNvGrpSpPr>
            <p:nvPr/>
          </p:nvGrpSpPr>
          <p:grpSpPr>
            <a:xfrm>
              <a:off x="275296" y="87370"/>
              <a:ext cx="607455" cy="524680"/>
              <a:chOff x="8400256" y="476672"/>
              <a:chExt cx="3179832" cy="2746530"/>
            </a:xfrm>
          </p:grpSpPr>
          <p:sp>
            <p:nvSpPr>
              <p:cNvPr id="53" name="object 9"/>
              <p:cNvSpPr/>
              <p:nvPr/>
            </p:nvSpPr>
            <p:spPr>
              <a:xfrm>
                <a:off x="8834316" y="476672"/>
                <a:ext cx="2745772" cy="2746530"/>
              </a:xfrm>
              <a:custGeom>
                <a:avLst/>
                <a:gdLst/>
                <a:ahLst/>
                <a:cxnLst/>
                <a:rect l="l" t="t" r="r" b="b"/>
                <a:pathLst>
                  <a:path w="2745772" h="2746530">
                    <a:moveTo>
                      <a:pt x="17966" y="1596048"/>
                    </a:moveTo>
                    <a:lnTo>
                      <a:pt x="10172" y="1541333"/>
                    </a:lnTo>
                    <a:lnTo>
                      <a:pt x="4550" y="1485949"/>
                    </a:lnTo>
                    <a:lnTo>
                      <a:pt x="1145" y="1429938"/>
                    </a:lnTo>
                    <a:lnTo>
                      <a:pt x="0" y="1373346"/>
                    </a:lnTo>
                    <a:lnTo>
                      <a:pt x="1145" y="1316626"/>
                    </a:lnTo>
                    <a:lnTo>
                      <a:pt x="4550" y="1260611"/>
                    </a:lnTo>
                    <a:lnTo>
                      <a:pt x="10172" y="1205222"/>
                    </a:lnTo>
                    <a:lnTo>
                      <a:pt x="17966" y="1150503"/>
                    </a:lnTo>
                    <a:lnTo>
                      <a:pt x="27887" y="1096499"/>
                    </a:lnTo>
                    <a:lnTo>
                      <a:pt x="39893" y="1043254"/>
                    </a:lnTo>
                    <a:lnTo>
                      <a:pt x="53937" y="990813"/>
                    </a:lnTo>
                    <a:lnTo>
                      <a:pt x="69977" y="939218"/>
                    </a:lnTo>
                    <a:lnTo>
                      <a:pt x="87968" y="888516"/>
                    </a:lnTo>
                    <a:lnTo>
                      <a:pt x="84569" y="1267132"/>
                    </a:lnTo>
                    <a:lnTo>
                      <a:pt x="81356" y="1319904"/>
                    </a:lnTo>
                    <a:lnTo>
                      <a:pt x="80272" y="1373224"/>
                    </a:lnTo>
                    <a:lnTo>
                      <a:pt x="81356" y="1426661"/>
                    </a:lnTo>
                    <a:lnTo>
                      <a:pt x="84569" y="1479428"/>
                    </a:lnTo>
                    <a:lnTo>
                      <a:pt x="89869" y="1531604"/>
                    </a:lnTo>
                    <a:lnTo>
                      <a:pt x="97215" y="1583149"/>
                    </a:lnTo>
                    <a:lnTo>
                      <a:pt x="106564" y="1634021"/>
                    </a:lnTo>
                    <a:lnTo>
                      <a:pt x="117875" y="1684178"/>
                    </a:lnTo>
                    <a:lnTo>
                      <a:pt x="131108" y="1733579"/>
                    </a:lnTo>
                    <a:lnTo>
                      <a:pt x="146219" y="1782181"/>
                    </a:lnTo>
                    <a:lnTo>
                      <a:pt x="163168" y="1829943"/>
                    </a:lnTo>
                    <a:lnTo>
                      <a:pt x="181912" y="1876824"/>
                    </a:lnTo>
                    <a:lnTo>
                      <a:pt x="202411" y="1922782"/>
                    </a:lnTo>
                    <a:lnTo>
                      <a:pt x="224623" y="1967775"/>
                    </a:lnTo>
                    <a:lnTo>
                      <a:pt x="248505" y="2011761"/>
                    </a:lnTo>
                    <a:lnTo>
                      <a:pt x="274017" y="2054699"/>
                    </a:lnTo>
                    <a:lnTo>
                      <a:pt x="301117" y="2096547"/>
                    </a:lnTo>
                    <a:lnTo>
                      <a:pt x="329764" y="2137264"/>
                    </a:lnTo>
                    <a:lnTo>
                      <a:pt x="359914" y="2176807"/>
                    </a:lnTo>
                    <a:lnTo>
                      <a:pt x="391528" y="2215135"/>
                    </a:lnTo>
                    <a:lnTo>
                      <a:pt x="424564" y="2252207"/>
                    </a:lnTo>
                    <a:lnTo>
                      <a:pt x="458979" y="2287981"/>
                    </a:lnTo>
                    <a:lnTo>
                      <a:pt x="494729" y="2322412"/>
                    </a:lnTo>
                    <a:lnTo>
                      <a:pt x="531776" y="2355463"/>
                    </a:lnTo>
                    <a:lnTo>
                      <a:pt x="570076" y="2387091"/>
                    </a:lnTo>
                    <a:lnTo>
                      <a:pt x="609590" y="2417255"/>
                    </a:lnTo>
                    <a:lnTo>
                      <a:pt x="650275" y="2445914"/>
                    </a:lnTo>
                    <a:lnTo>
                      <a:pt x="692090" y="2473026"/>
                    </a:lnTo>
                    <a:lnTo>
                      <a:pt x="734993" y="2498549"/>
                    </a:lnTo>
                    <a:lnTo>
                      <a:pt x="778943" y="2522441"/>
                    </a:lnTo>
                    <a:lnTo>
                      <a:pt x="823897" y="2544661"/>
                    </a:lnTo>
                    <a:lnTo>
                      <a:pt x="869815" y="2565168"/>
                    </a:lnTo>
                    <a:lnTo>
                      <a:pt x="916655" y="2583919"/>
                    </a:lnTo>
                    <a:lnTo>
                      <a:pt x="964375" y="2600873"/>
                    </a:lnTo>
                    <a:lnTo>
                      <a:pt x="1012934" y="2615988"/>
                    </a:lnTo>
                    <a:lnTo>
                      <a:pt x="1062289" y="2629224"/>
                    </a:lnTo>
                    <a:lnTo>
                      <a:pt x="1112401" y="2640537"/>
                    </a:lnTo>
                    <a:lnTo>
                      <a:pt x="1163226" y="2649886"/>
                    </a:lnTo>
                    <a:lnTo>
                      <a:pt x="1214724" y="2657231"/>
                    </a:lnTo>
                    <a:lnTo>
                      <a:pt x="1266852" y="2662528"/>
                    </a:lnTo>
                    <a:lnTo>
                      <a:pt x="1319570" y="2665737"/>
                    </a:lnTo>
                    <a:lnTo>
                      <a:pt x="1372835" y="2666816"/>
                    </a:lnTo>
                    <a:lnTo>
                      <a:pt x="1426220" y="2665737"/>
                    </a:lnTo>
                    <a:lnTo>
                      <a:pt x="1478935" y="2662528"/>
                    </a:lnTo>
                    <a:lnTo>
                      <a:pt x="1531061" y="2657231"/>
                    </a:lnTo>
                    <a:lnTo>
                      <a:pt x="1582556" y="2649886"/>
                    </a:lnTo>
                    <a:lnTo>
                      <a:pt x="1633379" y="2640537"/>
                    </a:lnTo>
                    <a:lnTo>
                      <a:pt x="1683489" y="2629224"/>
                    </a:lnTo>
                    <a:lnTo>
                      <a:pt x="1732843" y="2615988"/>
                    </a:lnTo>
                    <a:lnTo>
                      <a:pt x="1781400" y="2600873"/>
                    </a:lnTo>
                    <a:lnTo>
                      <a:pt x="1829119" y="2583919"/>
                    </a:lnTo>
                    <a:lnTo>
                      <a:pt x="1875957" y="2565168"/>
                    </a:lnTo>
                    <a:lnTo>
                      <a:pt x="1921873" y="2544661"/>
                    </a:lnTo>
                    <a:lnTo>
                      <a:pt x="1966826" y="2522441"/>
                    </a:lnTo>
                    <a:lnTo>
                      <a:pt x="2010774" y="2498549"/>
                    </a:lnTo>
                    <a:lnTo>
                      <a:pt x="2053675" y="2473026"/>
                    </a:lnTo>
                    <a:lnTo>
                      <a:pt x="2095488" y="2445914"/>
                    </a:lnTo>
                    <a:lnTo>
                      <a:pt x="2136171" y="2417255"/>
                    </a:lnTo>
                    <a:lnTo>
                      <a:pt x="2175683" y="2387091"/>
                    </a:lnTo>
                    <a:lnTo>
                      <a:pt x="2213981" y="2355463"/>
                    </a:lnTo>
                    <a:lnTo>
                      <a:pt x="2251025" y="2322412"/>
                    </a:lnTo>
                    <a:lnTo>
                      <a:pt x="2286772" y="2287981"/>
                    </a:lnTo>
                    <a:lnTo>
                      <a:pt x="2321190" y="2252213"/>
                    </a:lnTo>
                    <a:lnTo>
                      <a:pt x="2354228" y="2215145"/>
                    </a:lnTo>
                    <a:lnTo>
                      <a:pt x="2385845" y="2176820"/>
                    </a:lnTo>
                    <a:lnTo>
                      <a:pt x="2415997" y="2137279"/>
                    </a:lnTo>
                    <a:lnTo>
                      <a:pt x="2444645" y="2096564"/>
                    </a:lnTo>
                    <a:lnTo>
                      <a:pt x="2471746" y="2054716"/>
                    </a:lnTo>
                    <a:lnTo>
                      <a:pt x="2497259" y="2011777"/>
                    </a:lnTo>
                    <a:lnTo>
                      <a:pt x="2521142" y="1967790"/>
                    </a:lnTo>
                    <a:lnTo>
                      <a:pt x="2543353" y="1922795"/>
                    </a:lnTo>
                    <a:lnTo>
                      <a:pt x="2563852" y="1876834"/>
                    </a:lnTo>
                    <a:lnTo>
                      <a:pt x="2582595" y="1829950"/>
                    </a:lnTo>
                    <a:lnTo>
                      <a:pt x="2599543" y="1782184"/>
                    </a:lnTo>
                    <a:lnTo>
                      <a:pt x="2614652" y="1733577"/>
                    </a:lnTo>
                    <a:lnTo>
                      <a:pt x="2627882" y="1684172"/>
                    </a:lnTo>
                    <a:lnTo>
                      <a:pt x="2639190" y="1634010"/>
                    </a:lnTo>
                    <a:lnTo>
                      <a:pt x="2648536" y="1583132"/>
                    </a:lnTo>
                    <a:lnTo>
                      <a:pt x="2655878" y="1531581"/>
                    </a:lnTo>
                    <a:lnTo>
                      <a:pt x="2661173" y="1479399"/>
                    </a:lnTo>
                    <a:lnTo>
                      <a:pt x="2664381" y="1426626"/>
                    </a:lnTo>
                    <a:lnTo>
                      <a:pt x="2665459" y="1373306"/>
                    </a:lnTo>
                    <a:lnTo>
                      <a:pt x="2664381" y="1319869"/>
                    </a:lnTo>
                    <a:lnTo>
                      <a:pt x="2661174" y="1267102"/>
                    </a:lnTo>
                    <a:lnTo>
                      <a:pt x="2655880" y="1214926"/>
                    </a:lnTo>
                    <a:lnTo>
                      <a:pt x="2648540" y="1163381"/>
                    </a:lnTo>
                    <a:lnTo>
                      <a:pt x="2639197" y="1112509"/>
                    </a:lnTo>
                    <a:lnTo>
                      <a:pt x="2627891" y="1062352"/>
                    </a:lnTo>
                    <a:lnTo>
                      <a:pt x="2614664" y="1012952"/>
                    </a:lnTo>
                    <a:lnTo>
                      <a:pt x="2599557" y="964350"/>
                    </a:lnTo>
                    <a:lnTo>
                      <a:pt x="2582613" y="916589"/>
                    </a:lnTo>
                    <a:lnTo>
                      <a:pt x="2563872" y="869708"/>
                    </a:lnTo>
                    <a:lnTo>
                      <a:pt x="2543377" y="823752"/>
                    </a:lnTo>
                    <a:lnTo>
                      <a:pt x="2521169" y="778760"/>
                    </a:lnTo>
                    <a:lnTo>
                      <a:pt x="2497289" y="734775"/>
                    </a:lnTo>
                    <a:lnTo>
                      <a:pt x="2471778" y="691838"/>
                    </a:lnTo>
                    <a:lnTo>
                      <a:pt x="2444680" y="649992"/>
                    </a:lnTo>
                    <a:lnTo>
                      <a:pt x="2416034" y="609277"/>
                    </a:lnTo>
                    <a:lnTo>
                      <a:pt x="2385883" y="569735"/>
                    </a:lnTo>
                    <a:lnTo>
                      <a:pt x="2354268" y="531409"/>
                    </a:lnTo>
                    <a:lnTo>
                      <a:pt x="2321231" y="494340"/>
                    </a:lnTo>
                    <a:lnTo>
                      <a:pt x="2286813" y="458569"/>
                    </a:lnTo>
                    <a:lnTo>
                      <a:pt x="2251060" y="424138"/>
                    </a:lnTo>
                    <a:lnTo>
                      <a:pt x="2214010" y="391087"/>
                    </a:lnTo>
                    <a:lnTo>
                      <a:pt x="2175706" y="359458"/>
                    </a:lnTo>
                    <a:lnTo>
                      <a:pt x="2136188" y="329293"/>
                    </a:lnTo>
                    <a:lnTo>
                      <a:pt x="2095499" y="300632"/>
                    </a:lnTo>
                    <a:lnTo>
                      <a:pt x="2053681" y="273519"/>
                    </a:lnTo>
                    <a:lnTo>
                      <a:pt x="2010774" y="247994"/>
                    </a:lnTo>
                    <a:lnTo>
                      <a:pt x="1966821" y="224100"/>
                    </a:lnTo>
                    <a:lnTo>
                      <a:pt x="1921863" y="201877"/>
                    </a:lnTo>
                    <a:lnTo>
                      <a:pt x="1875941" y="181367"/>
                    </a:lnTo>
                    <a:lnTo>
                      <a:pt x="1829099" y="162613"/>
                    </a:lnTo>
                    <a:lnTo>
                      <a:pt x="1781376" y="145655"/>
                    </a:lnTo>
                    <a:lnTo>
                      <a:pt x="1732815" y="130536"/>
                    </a:lnTo>
                    <a:lnTo>
                      <a:pt x="1683458" y="117297"/>
                    </a:lnTo>
                    <a:lnTo>
                      <a:pt x="1633345" y="105979"/>
                    </a:lnTo>
                    <a:lnTo>
                      <a:pt x="1582520" y="96625"/>
                    </a:lnTo>
                    <a:lnTo>
                      <a:pt x="1531022" y="89275"/>
                    </a:lnTo>
                    <a:lnTo>
                      <a:pt x="1478895" y="83972"/>
                    </a:lnTo>
                    <a:lnTo>
                      <a:pt x="1426179" y="80758"/>
                    </a:lnTo>
                    <a:lnTo>
                      <a:pt x="1372917" y="79673"/>
                    </a:lnTo>
                    <a:lnTo>
                      <a:pt x="1319534" y="80758"/>
                    </a:lnTo>
                    <a:lnTo>
                      <a:pt x="1266822" y="83972"/>
                    </a:lnTo>
                    <a:lnTo>
                      <a:pt x="1214698" y="89275"/>
                    </a:lnTo>
                    <a:lnTo>
                      <a:pt x="1163205" y="96625"/>
                    </a:lnTo>
                    <a:lnTo>
                      <a:pt x="1112384" y="105979"/>
                    </a:lnTo>
                    <a:lnTo>
                      <a:pt x="1062276" y="117296"/>
                    </a:lnTo>
                    <a:lnTo>
                      <a:pt x="1012923" y="130534"/>
                    </a:lnTo>
                    <a:lnTo>
                      <a:pt x="964367" y="145653"/>
                    </a:lnTo>
                    <a:lnTo>
                      <a:pt x="916650" y="162609"/>
                    </a:lnTo>
                    <a:lnTo>
                      <a:pt x="869812" y="181362"/>
                    </a:lnTo>
                    <a:lnTo>
                      <a:pt x="823897" y="201870"/>
                    </a:lnTo>
                    <a:lnTo>
                      <a:pt x="778944" y="224091"/>
                    </a:lnTo>
                    <a:lnTo>
                      <a:pt x="734997" y="247983"/>
                    </a:lnTo>
                    <a:lnTo>
                      <a:pt x="692096" y="273505"/>
                    </a:lnTo>
                    <a:lnTo>
                      <a:pt x="650283" y="300615"/>
                    </a:lnTo>
                    <a:lnTo>
                      <a:pt x="609600" y="329272"/>
                    </a:lnTo>
                    <a:lnTo>
                      <a:pt x="570089" y="359433"/>
                    </a:lnTo>
                    <a:lnTo>
                      <a:pt x="531791" y="391057"/>
                    </a:lnTo>
                    <a:lnTo>
                      <a:pt x="494747" y="424103"/>
                    </a:lnTo>
                    <a:lnTo>
                      <a:pt x="459000" y="458529"/>
                    </a:lnTo>
                    <a:lnTo>
                      <a:pt x="424581" y="494305"/>
                    </a:lnTo>
                    <a:lnTo>
                      <a:pt x="391543" y="531380"/>
                    </a:lnTo>
                    <a:lnTo>
                      <a:pt x="359927" y="569711"/>
                    </a:lnTo>
                    <a:lnTo>
                      <a:pt x="329774" y="609256"/>
                    </a:lnTo>
                    <a:lnTo>
                      <a:pt x="301126" y="649975"/>
                    </a:lnTo>
                    <a:lnTo>
                      <a:pt x="274024" y="691825"/>
                    </a:lnTo>
                    <a:lnTo>
                      <a:pt x="248511" y="734765"/>
                    </a:lnTo>
                    <a:lnTo>
                      <a:pt x="224627" y="778754"/>
                    </a:lnTo>
                    <a:lnTo>
                      <a:pt x="202415" y="823748"/>
                    </a:lnTo>
                    <a:lnTo>
                      <a:pt x="181915" y="869708"/>
                    </a:lnTo>
                    <a:lnTo>
                      <a:pt x="163170" y="916592"/>
                    </a:lnTo>
                    <a:lnTo>
                      <a:pt x="146220" y="964357"/>
                    </a:lnTo>
                    <a:lnTo>
                      <a:pt x="153203" y="742200"/>
                    </a:lnTo>
                    <a:lnTo>
                      <a:pt x="178555" y="695506"/>
                    </a:lnTo>
                    <a:lnTo>
                      <a:pt x="205637" y="649924"/>
                    </a:lnTo>
                    <a:lnTo>
                      <a:pt x="234404" y="605500"/>
                    </a:lnTo>
                    <a:lnTo>
                      <a:pt x="264813" y="562276"/>
                    </a:lnTo>
                    <a:lnTo>
                      <a:pt x="296819" y="520298"/>
                    </a:lnTo>
                    <a:lnTo>
                      <a:pt x="330377" y="479609"/>
                    </a:lnTo>
                    <a:lnTo>
                      <a:pt x="365445" y="440254"/>
                    </a:lnTo>
                    <a:lnTo>
                      <a:pt x="401976" y="402277"/>
                    </a:lnTo>
                    <a:lnTo>
                      <a:pt x="439944" y="365715"/>
                    </a:lnTo>
                    <a:lnTo>
                      <a:pt x="479289" y="330621"/>
                    </a:lnTo>
                    <a:lnTo>
                      <a:pt x="519967" y="297037"/>
                    </a:lnTo>
                    <a:lnTo>
                      <a:pt x="561935" y="265008"/>
                    </a:lnTo>
                    <a:lnTo>
                      <a:pt x="605147" y="234577"/>
                    </a:lnTo>
                    <a:lnTo>
                      <a:pt x="649561" y="205790"/>
                    </a:lnTo>
                    <a:lnTo>
                      <a:pt x="695132" y="178690"/>
                    </a:lnTo>
                    <a:lnTo>
                      <a:pt x="741816" y="153321"/>
                    </a:lnTo>
                    <a:lnTo>
                      <a:pt x="789568" y="129728"/>
                    </a:lnTo>
                    <a:lnTo>
                      <a:pt x="838346" y="107954"/>
                    </a:lnTo>
                    <a:lnTo>
                      <a:pt x="888104" y="88044"/>
                    </a:lnTo>
                    <a:lnTo>
                      <a:pt x="938799" y="70042"/>
                    </a:lnTo>
                    <a:lnTo>
                      <a:pt x="990387" y="53991"/>
                    </a:lnTo>
                    <a:lnTo>
                      <a:pt x="1042823" y="39937"/>
                    </a:lnTo>
                    <a:lnTo>
                      <a:pt x="1096064" y="27923"/>
                    </a:lnTo>
                    <a:lnTo>
                      <a:pt x="1150065" y="17993"/>
                    </a:lnTo>
                    <a:lnTo>
                      <a:pt x="1204783" y="10192"/>
                    </a:lnTo>
                    <a:lnTo>
                      <a:pt x="1260173" y="4563"/>
                    </a:lnTo>
                    <a:lnTo>
                      <a:pt x="1316191" y="1151"/>
                    </a:lnTo>
                    <a:lnTo>
                      <a:pt x="1372794" y="0"/>
                    </a:lnTo>
                    <a:lnTo>
                      <a:pt x="1429523" y="1151"/>
                    </a:lnTo>
                    <a:lnTo>
                      <a:pt x="1485545" y="4563"/>
                    </a:lnTo>
                    <a:lnTo>
                      <a:pt x="1540939" y="10192"/>
                    </a:lnTo>
                    <a:lnTo>
                      <a:pt x="1595661" y="17993"/>
                    </a:lnTo>
                    <a:lnTo>
                      <a:pt x="1649667" y="27923"/>
                    </a:lnTo>
                    <a:lnTo>
                      <a:pt x="1702912" y="39938"/>
                    </a:lnTo>
                    <a:lnTo>
                      <a:pt x="1755353" y="53993"/>
                    </a:lnTo>
                    <a:lnTo>
                      <a:pt x="1806945" y="70044"/>
                    </a:lnTo>
                    <a:lnTo>
                      <a:pt x="1857644" y="88048"/>
                    </a:lnTo>
                    <a:lnTo>
                      <a:pt x="1907405" y="107959"/>
                    </a:lnTo>
                    <a:lnTo>
                      <a:pt x="1956186" y="129735"/>
                    </a:lnTo>
                    <a:lnTo>
                      <a:pt x="2003940" y="153330"/>
                    </a:lnTo>
                    <a:lnTo>
                      <a:pt x="2050625" y="178701"/>
                    </a:lnTo>
                    <a:lnTo>
                      <a:pt x="2096196" y="205804"/>
                    </a:lnTo>
                    <a:lnTo>
                      <a:pt x="2140609" y="234595"/>
                    </a:lnTo>
                    <a:lnTo>
                      <a:pt x="2183820" y="265029"/>
                    </a:lnTo>
                    <a:lnTo>
                      <a:pt x="2225784" y="297062"/>
                    </a:lnTo>
                    <a:lnTo>
                      <a:pt x="2266457" y="330651"/>
                    </a:lnTo>
                    <a:lnTo>
                      <a:pt x="2305795" y="365750"/>
                    </a:lnTo>
                    <a:lnTo>
                      <a:pt x="2343755" y="402317"/>
                    </a:lnTo>
                    <a:lnTo>
                      <a:pt x="2380292" y="440289"/>
                    </a:lnTo>
                    <a:lnTo>
                      <a:pt x="2415364" y="479639"/>
                    </a:lnTo>
                    <a:lnTo>
                      <a:pt x="2448926" y="520323"/>
                    </a:lnTo>
                    <a:lnTo>
                      <a:pt x="2480934" y="562297"/>
                    </a:lnTo>
                    <a:lnTo>
                      <a:pt x="2511344" y="605516"/>
                    </a:lnTo>
                    <a:lnTo>
                      <a:pt x="2540113" y="649937"/>
                    </a:lnTo>
                    <a:lnTo>
                      <a:pt x="2567196" y="695515"/>
                    </a:lnTo>
                    <a:lnTo>
                      <a:pt x="2592548" y="742206"/>
                    </a:lnTo>
                    <a:lnTo>
                      <a:pt x="2616126" y="789965"/>
                    </a:lnTo>
                    <a:lnTo>
                      <a:pt x="2637886" y="838749"/>
                    </a:lnTo>
                    <a:lnTo>
                      <a:pt x="2657783" y="888513"/>
                    </a:lnTo>
                    <a:lnTo>
                      <a:pt x="2675774" y="939212"/>
                    </a:lnTo>
                    <a:lnTo>
                      <a:pt x="2691815" y="990803"/>
                    </a:lnTo>
                    <a:lnTo>
                      <a:pt x="2705860" y="1043241"/>
                    </a:lnTo>
                    <a:lnTo>
                      <a:pt x="2717867" y="1096482"/>
                    </a:lnTo>
                    <a:lnTo>
                      <a:pt x="2727790" y="1150482"/>
                    </a:lnTo>
                    <a:lnTo>
                      <a:pt x="2735587" y="1205197"/>
                    </a:lnTo>
                    <a:lnTo>
                      <a:pt x="2741212" y="1260581"/>
                    </a:lnTo>
                    <a:lnTo>
                      <a:pt x="2744622" y="1316592"/>
                    </a:lnTo>
                    <a:lnTo>
                      <a:pt x="2745772" y="1373184"/>
                    </a:lnTo>
                    <a:lnTo>
                      <a:pt x="2744627" y="1429904"/>
                    </a:lnTo>
                    <a:lnTo>
                      <a:pt x="2741222" y="1485919"/>
                    </a:lnTo>
                    <a:lnTo>
                      <a:pt x="2735600" y="1541309"/>
                    </a:lnTo>
                    <a:lnTo>
                      <a:pt x="2727806" y="1596027"/>
                    </a:lnTo>
                    <a:lnTo>
                      <a:pt x="2717884" y="1650032"/>
                    </a:lnTo>
                    <a:lnTo>
                      <a:pt x="2705878" y="1703277"/>
                    </a:lnTo>
                    <a:lnTo>
                      <a:pt x="2691833" y="1755719"/>
                    </a:lnTo>
                    <a:lnTo>
                      <a:pt x="2675792" y="1807314"/>
                    </a:lnTo>
                    <a:lnTo>
                      <a:pt x="2657800" y="1858018"/>
                    </a:lnTo>
                    <a:lnTo>
                      <a:pt x="2637901" y="1907786"/>
                    </a:lnTo>
                    <a:lnTo>
                      <a:pt x="2616140" y="1956575"/>
                    </a:lnTo>
                    <a:lnTo>
                      <a:pt x="2592560" y="2004339"/>
                    </a:lnTo>
                    <a:lnTo>
                      <a:pt x="2567205" y="2051036"/>
                    </a:lnTo>
                    <a:lnTo>
                      <a:pt x="2540121" y="2096620"/>
                    </a:lnTo>
                    <a:lnTo>
                      <a:pt x="2511350" y="2141048"/>
                    </a:lnTo>
                    <a:lnTo>
                      <a:pt x="2480938" y="2184275"/>
                    </a:lnTo>
                    <a:lnTo>
                      <a:pt x="2448928" y="2226257"/>
                    </a:lnTo>
                    <a:lnTo>
                      <a:pt x="2415365" y="2266951"/>
                    </a:lnTo>
                    <a:lnTo>
                      <a:pt x="2380292" y="2306311"/>
                    </a:lnTo>
                    <a:lnTo>
                      <a:pt x="2343755" y="2344294"/>
                    </a:lnTo>
                    <a:lnTo>
                      <a:pt x="2305795" y="2380850"/>
                    </a:lnTo>
                    <a:lnTo>
                      <a:pt x="2266457" y="2415940"/>
                    </a:lnTo>
                    <a:lnTo>
                      <a:pt x="2225784" y="2449520"/>
                    </a:lnTo>
                    <a:lnTo>
                      <a:pt x="2183820" y="2481547"/>
                    </a:lnTo>
                    <a:lnTo>
                      <a:pt x="2140610" y="2511975"/>
                    </a:lnTo>
                    <a:lnTo>
                      <a:pt x="2096197" y="2540761"/>
                    </a:lnTo>
                    <a:lnTo>
                      <a:pt x="2050627" y="2567861"/>
                    </a:lnTo>
                    <a:lnTo>
                      <a:pt x="2003943" y="2593229"/>
                    </a:lnTo>
                    <a:lnTo>
                      <a:pt x="1956189" y="2616822"/>
                    </a:lnTo>
                    <a:lnTo>
                      <a:pt x="1907411" y="2638596"/>
                    </a:lnTo>
                    <a:lnTo>
                      <a:pt x="1857651" y="2658506"/>
                    </a:lnTo>
                    <a:lnTo>
                      <a:pt x="1806954" y="2676509"/>
                    </a:lnTo>
                    <a:lnTo>
                      <a:pt x="1755364" y="2692559"/>
                    </a:lnTo>
                    <a:lnTo>
                      <a:pt x="1702927" y="2706612"/>
                    </a:lnTo>
                    <a:lnTo>
                      <a:pt x="1649684" y="2718625"/>
                    </a:lnTo>
                    <a:lnTo>
                      <a:pt x="1595682" y="2728553"/>
                    </a:lnTo>
                    <a:lnTo>
                      <a:pt x="1540964" y="2736352"/>
                    </a:lnTo>
                    <a:lnTo>
                      <a:pt x="1485575" y="2741977"/>
                    </a:lnTo>
                    <a:lnTo>
                      <a:pt x="1429558" y="2745385"/>
                    </a:lnTo>
                    <a:lnTo>
                      <a:pt x="1372958" y="2746530"/>
                    </a:lnTo>
                    <a:lnTo>
                      <a:pt x="1316232" y="2745385"/>
                    </a:lnTo>
                    <a:lnTo>
                      <a:pt x="1260212" y="2741977"/>
                    </a:lnTo>
                    <a:lnTo>
                      <a:pt x="1204820" y="2736350"/>
                    </a:lnTo>
                    <a:lnTo>
                      <a:pt x="1150100" y="2728551"/>
                    </a:lnTo>
                    <a:lnTo>
                      <a:pt x="1096095" y="2718622"/>
                    </a:lnTo>
                    <a:lnTo>
                      <a:pt x="1042851" y="2706607"/>
                    </a:lnTo>
                    <a:lnTo>
                      <a:pt x="990411" y="2692552"/>
                    </a:lnTo>
                    <a:lnTo>
                      <a:pt x="938820" y="2676500"/>
                    </a:lnTo>
                    <a:lnTo>
                      <a:pt x="888121" y="2658496"/>
                    </a:lnTo>
                    <a:lnTo>
                      <a:pt x="838359" y="2638583"/>
                    </a:lnTo>
                    <a:lnTo>
                      <a:pt x="789577" y="2616807"/>
                    </a:lnTo>
                    <a:lnTo>
                      <a:pt x="741821" y="2593212"/>
                    </a:lnTo>
                    <a:lnTo>
                      <a:pt x="695134" y="2567841"/>
                    </a:lnTo>
                    <a:lnTo>
                      <a:pt x="649561" y="2540739"/>
                    </a:lnTo>
                    <a:lnTo>
                      <a:pt x="605145" y="2511950"/>
                    </a:lnTo>
                    <a:lnTo>
                      <a:pt x="561931" y="2481518"/>
                    </a:lnTo>
                    <a:lnTo>
                      <a:pt x="519963" y="2449489"/>
                    </a:lnTo>
                    <a:lnTo>
                      <a:pt x="479285" y="2415905"/>
                    </a:lnTo>
                    <a:lnTo>
                      <a:pt x="439941" y="2380812"/>
                    </a:lnTo>
                    <a:lnTo>
                      <a:pt x="401976" y="2344253"/>
                    </a:lnTo>
                    <a:lnTo>
                      <a:pt x="365445" y="2306276"/>
                    </a:lnTo>
                    <a:lnTo>
                      <a:pt x="330377" y="2266921"/>
                    </a:lnTo>
                    <a:lnTo>
                      <a:pt x="296819" y="2226232"/>
                    </a:lnTo>
                    <a:lnTo>
                      <a:pt x="264813" y="2184254"/>
                    </a:lnTo>
                    <a:lnTo>
                      <a:pt x="234404" y="2141031"/>
                    </a:lnTo>
                    <a:lnTo>
                      <a:pt x="205637" y="2096607"/>
                    </a:lnTo>
                    <a:lnTo>
                      <a:pt x="178555" y="2051026"/>
                    </a:lnTo>
                    <a:lnTo>
                      <a:pt x="153203" y="2004333"/>
                    </a:lnTo>
                    <a:lnTo>
                      <a:pt x="129625" y="1956572"/>
                    </a:lnTo>
                    <a:lnTo>
                      <a:pt x="107865" y="1907786"/>
                    </a:lnTo>
                    <a:lnTo>
                      <a:pt x="87968" y="1858021"/>
                    </a:lnTo>
                    <a:lnTo>
                      <a:pt x="69977" y="1807321"/>
                    </a:lnTo>
                    <a:lnTo>
                      <a:pt x="53937" y="1755729"/>
                    </a:lnTo>
                    <a:lnTo>
                      <a:pt x="39893" y="1703290"/>
                    </a:lnTo>
                    <a:lnTo>
                      <a:pt x="27887" y="1650048"/>
                    </a:lnTo>
                    <a:lnTo>
                      <a:pt x="17966" y="159604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4" name="object 10"/>
              <p:cNvSpPr/>
              <p:nvPr/>
            </p:nvSpPr>
            <p:spPr>
              <a:xfrm>
                <a:off x="8918886" y="1218872"/>
                <a:ext cx="68634" cy="524932"/>
              </a:xfrm>
              <a:custGeom>
                <a:avLst/>
                <a:gdLst/>
                <a:ahLst/>
                <a:cxnLst/>
                <a:rect l="l" t="t" r="r" b="b"/>
                <a:pathLst>
                  <a:path w="68634" h="524932">
                    <a:moveTo>
                      <a:pt x="21995" y="370326"/>
                    </a:moveTo>
                    <a:lnTo>
                      <a:pt x="12645" y="421201"/>
                    </a:lnTo>
                    <a:lnTo>
                      <a:pt x="5300" y="472751"/>
                    </a:lnTo>
                    <a:lnTo>
                      <a:pt x="0" y="524932"/>
                    </a:lnTo>
                    <a:lnTo>
                      <a:pt x="3398" y="146316"/>
                    </a:lnTo>
                    <a:lnTo>
                      <a:pt x="23296" y="96549"/>
                    </a:lnTo>
                    <a:lnTo>
                      <a:pt x="45056" y="47762"/>
                    </a:lnTo>
                    <a:lnTo>
                      <a:pt x="68634" y="0"/>
                    </a:lnTo>
                    <a:lnTo>
                      <a:pt x="61651" y="222156"/>
                    </a:lnTo>
                    <a:lnTo>
                      <a:pt x="46539" y="270762"/>
                    </a:lnTo>
                    <a:lnTo>
                      <a:pt x="33306" y="320165"/>
                    </a:lnTo>
                    <a:lnTo>
                      <a:pt x="21995" y="370326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5" name="object 11"/>
              <p:cNvSpPr/>
              <p:nvPr/>
            </p:nvSpPr>
            <p:spPr>
              <a:xfrm>
                <a:off x="9343343" y="982805"/>
                <a:ext cx="1702234" cy="1689535"/>
              </a:xfrm>
              <a:custGeom>
                <a:avLst/>
                <a:gdLst/>
                <a:ahLst/>
                <a:cxnLst/>
                <a:rect l="l" t="t" r="r" b="b"/>
                <a:pathLst>
                  <a:path w="1702234" h="1689535">
                    <a:moveTo>
                      <a:pt x="1702234" y="844777"/>
                    </a:moveTo>
                    <a:lnTo>
                      <a:pt x="1699412" y="914061"/>
                    </a:lnTo>
                    <a:lnTo>
                      <a:pt x="1691094" y="981803"/>
                    </a:lnTo>
                    <a:lnTo>
                      <a:pt x="1677499" y="1047785"/>
                    </a:lnTo>
                    <a:lnTo>
                      <a:pt x="1658844" y="1111789"/>
                    </a:lnTo>
                    <a:lnTo>
                      <a:pt x="1635350" y="1173598"/>
                    </a:lnTo>
                    <a:lnTo>
                      <a:pt x="1607236" y="1232995"/>
                    </a:lnTo>
                    <a:lnTo>
                      <a:pt x="1574719" y="1289763"/>
                    </a:lnTo>
                    <a:lnTo>
                      <a:pt x="1538020" y="1343683"/>
                    </a:lnTo>
                    <a:lnTo>
                      <a:pt x="1497358" y="1394539"/>
                    </a:lnTo>
                    <a:lnTo>
                      <a:pt x="1452950" y="1442114"/>
                    </a:lnTo>
                    <a:lnTo>
                      <a:pt x="1405018" y="1486189"/>
                    </a:lnTo>
                    <a:lnTo>
                      <a:pt x="1353778" y="1526548"/>
                    </a:lnTo>
                    <a:lnTo>
                      <a:pt x="1299451" y="1562972"/>
                    </a:lnTo>
                    <a:lnTo>
                      <a:pt x="1242256" y="1595246"/>
                    </a:lnTo>
                    <a:lnTo>
                      <a:pt x="1182410" y="1623151"/>
                    </a:lnTo>
                    <a:lnTo>
                      <a:pt x="1120135" y="1646469"/>
                    </a:lnTo>
                    <a:lnTo>
                      <a:pt x="1055647" y="1664984"/>
                    </a:lnTo>
                    <a:lnTo>
                      <a:pt x="989168" y="1678479"/>
                    </a:lnTo>
                    <a:lnTo>
                      <a:pt x="920914" y="1686734"/>
                    </a:lnTo>
                    <a:lnTo>
                      <a:pt x="851106" y="1689535"/>
                    </a:lnTo>
                    <a:lnTo>
                      <a:pt x="781301" y="1686734"/>
                    </a:lnTo>
                    <a:lnTo>
                      <a:pt x="713051" y="1678479"/>
                    </a:lnTo>
                    <a:lnTo>
                      <a:pt x="646573" y="1664984"/>
                    </a:lnTo>
                    <a:lnTo>
                      <a:pt x="582088" y="1646469"/>
                    </a:lnTo>
                    <a:lnTo>
                      <a:pt x="519814" y="1623151"/>
                    </a:lnTo>
                    <a:lnTo>
                      <a:pt x="459971" y="1595246"/>
                    </a:lnTo>
                    <a:lnTo>
                      <a:pt x="402777" y="1562972"/>
                    </a:lnTo>
                    <a:lnTo>
                      <a:pt x="348451" y="1526548"/>
                    </a:lnTo>
                    <a:lnTo>
                      <a:pt x="297212" y="1486189"/>
                    </a:lnTo>
                    <a:lnTo>
                      <a:pt x="249280" y="1442114"/>
                    </a:lnTo>
                    <a:lnTo>
                      <a:pt x="204874" y="1394539"/>
                    </a:lnTo>
                    <a:lnTo>
                      <a:pt x="164212" y="1343683"/>
                    </a:lnTo>
                    <a:lnTo>
                      <a:pt x="127513" y="1289763"/>
                    </a:lnTo>
                    <a:lnTo>
                      <a:pt x="94997" y="1232995"/>
                    </a:lnTo>
                    <a:lnTo>
                      <a:pt x="66883" y="1173598"/>
                    </a:lnTo>
                    <a:lnTo>
                      <a:pt x="43389" y="1111789"/>
                    </a:lnTo>
                    <a:lnTo>
                      <a:pt x="24735" y="1047785"/>
                    </a:lnTo>
                    <a:lnTo>
                      <a:pt x="11139" y="981803"/>
                    </a:lnTo>
                    <a:lnTo>
                      <a:pt x="2821" y="914061"/>
                    </a:lnTo>
                    <a:lnTo>
                      <a:pt x="0" y="844777"/>
                    </a:lnTo>
                    <a:lnTo>
                      <a:pt x="2821" y="775499"/>
                    </a:lnTo>
                    <a:lnTo>
                      <a:pt x="11139" y="707761"/>
                    </a:lnTo>
                    <a:lnTo>
                      <a:pt x="24735" y="641782"/>
                    </a:lnTo>
                    <a:lnTo>
                      <a:pt x="43389" y="577780"/>
                    </a:lnTo>
                    <a:lnTo>
                      <a:pt x="66883" y="515971"/>
                    </a:lnTo>
                    <a:lnTo>
                      <a:pt x="94997" y="456573"/>
                    </a:lnTo>
                    <a:lnTo>
                      <a:pt x="127513" y="399804"/>
                    </a:lnTo>
                    <a:lnTo>
                      <a:pt x="164212" y="345882"/>
                    </a:lnTo>
                    <a:lnTo>
                      <a:pt x="204874" y="295023"/>
                    </a:lnTo>
                    <a:lnTo>
                      <a:pt x="249280" y="247446"/>
                    </a:lnTo>
                    <a:lnTo>
                      <a:pt x="297212" y="203368"/>
                    </a:lnTo>
                    <a:lnTo>
                      <a:pt x="348451" y="163006"/>
                    </a:lnTo>
                    <a:lnTo>
                      <a:pt x="402777" y="126577"/>
                    </a:lnTo>
                    <a:lnTo>
                      <a:pt x="459971" y="94301"/>
                    </a:lnTo>
                    <a:lnTo>
                      <a:pt x="519814" y="66393"/>
                    </a:lnTo>
                    <a:lnTo>
                      <a:pt x="582088" y="43071"/>
                    </a:lnTo>
                    <a:lnTo>
                      <a:pt x="646573" y="24554"/>
                    </a:lnTo>
                    <a:lnTo>
                      <a:pt x="713051" y="11057"/>
                    </a:lnTo>
                    <a:lnTo>
                      <a:pt x="781301" y="2800"/>
                    </a:lnTo>
                    <a:lnTo>
                      <a:pt x="851106" y="0"/>
                    </a:lnTo>
                    <a:lnTo>
                      <a:pt x="920914" y="2800"/>
                    </a:lnTo>
                    <a:lnTo>
                      <a:pt x="989168" y="11057"/>
                    </a:lnTo>
                    <a:lnTo>
                      <a:pt x="1055647" y="24554"/>
                    </a:lnTo>
                    <a:lnTo>
                      <a:pt x="1120135" y="43071"/>
                    </a:lnTo>
                    <a:lnTo>
                      <a:pt x="1182410" y="66393"/>
                    </a:lnTo>
                    <a:lnTo>
                      <a:pt x="1242256" y="94301"/>
                    </a:lnTo>
                    <a:lnTo>
                      <a:pt x="1299451" y="126577"/>
                    </a:lnTo>
                    <a:lnTo>
                      <a:pt x="1353778" y="163006"/>
                    </a:lnTo>
                    <a:lnTo>
                      <a:pt x="1405018" y="203368"/>
                    </a:lnTo>
                    <a:lnTo>
                      <a:pt x="1452950" y="247446"/>
                    </a:lnTo>
                    <a:lnTo>
                      <a:pt x="1497358" y="295023"/>
                    </a:lnTo>
                    <a:lnTo>
                      <a:pt x="1538020" y="345882"/>
                    </a:lnTo>
                    <a:lnTo>
                      <a:pt x="1574719" y="399804"/>
                    </a:lnTo>
                    <a:lnTo>
                      <a:pt x="1607236" y="456573"/>
                    </a:lnTo>
                    <a:lnTo>
                      <a:pt x="1635350" y="515971"/>
                    </a:lnTo>
                    <a:lnTo>
                      <a:pt x="1658844" y="577780"/>
                    </a:lnTo>
                    <a:lnTo>
                      <a:pt x="1677499" y="641782"/>
                    </a:lnTo>
                    <a:lnTo>
                      <a:pt x="1691094" y="707761"/>
                    </a:lnTo>
                    <a:lnTo>
                      <a:pt x="1699412" y="775499"/>
                    </a:lnTo>
                    <a:lnTo>
                      <a:pt x="1702234" y="844777"/>
                    </a:lnTo>
                    <a:close/>
                  </a:path>
                </a:pathLst>
              </a:custGeom>
              <a:solidFill>
                <a:srgbClr val="0068B2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6" name="object 12"/>
              <p:cNvSpPr/>
              <p:nvPr/>
            </p:nvSpPr>
            <p:spPr>
              <a:xfrm>
                <a:off x="9317058" y="956755"/>
                <a:ext cx="1754805" cy="1741693"/>
              </a:xfrm>
              <a:custGeom>
                <a:avLst/>
                <a:gdLst/>
                <a:ahLst/>
                <a:cxnLst/>
                <a:rect l="l" t="t" r="r" b="b"/>
                <a:pathLst>
                  <a:path w="1754805" h="1741693">
                    <a:moveTo>
                      <a:pt x="56218" y="563321"/>
                    </a:moveTo>
                    <a:lnTo>
                      <a:pt x="55291" y="803676"/>
                    </a:lnTo>
                    <a:lnTo>
                      <a:pt x="53241" y="837058"/>
                    </a:lnTo>
                    <a:lnTo>
                      <a:pt x="52550" y="870785"/>
                    </a:lnTo>
                    <a:lnTo>
                      <a:pt x="53241" y="904635"/>
                    </a:lnTo>
                    <a:lnTo>
                      <a:pt x="58672" y="971025"/>
                    </a:lnTo>
                    <a:lnTo>
                      <a:pt x="69325" y="1035819"/>
                    </a:lnTo>
                    <a:lnTo>
                      <a:pt x="84987" y="1098807"/>
                    </a:lnTo>
                    <a:lnTo>
                      <a:pt x="105445" y="1159777"/>
                    </a:lnTo>
                    <a:lnTo>
                      <a:pt x="130488" y="1218520"/>
                    </a:lnTo>
                    <a:lnTo>
                      <a:pt x="159902" y="1274824"/>
                    </a:lnTo>
                    <a:lnTo>
                      <a:pt x="193474" y="1328478"/>
                    </a:lnTo>
                    <a:lnTo>
                      <a:pt x="230994" y="1379272"/>
                    </a:lnTo>
                    <a:lnTo>
                      <a:pt x="272247" y="1426995"/>
                    </a:lnTo>
                    <a:lnTo>
                      <a:pt x="317025" y="1471447"/>
                    </a:lnTo>
                    <a:lnTo>
                      <a:pt x="365113" y="1512411"/>
                    </a:lnTo>
                    <a:lnTo>
                      <a:pt x="416295" y="1549664"/>
                    </a:lnTo>
                    <a:lnTo>
                      <a:pt x="470359" y="1582996"/>
                    </a:lnTo>
                    <a:lnTo>
                      <a:pt x="527093" y="1612195"/>
                    </a:lnTo>
                    <a:lnTo>
                      <a:pt x="586285" y="1637052"/>
                    </a:lnTo>
                    <a:lnTo>
                      <a:pt x="647723" y="1657357"/>
                    </a:lnTo>
                    <a:lnTo>
                      <a:pt x="711193" y="1672898"/>
                    </a:lnTo>
                    <a:lnTo>
                      <a:pt x="776484" y="1683467"/>
                    </a:lnTo>
                    <a:lnTo>
                      <a:pt x="843384" y="1688852"/>
                    </a:lnTo>
                    <a:lnTo>
                      <a:pt x="877371" y="1689535"/>
                    </a:lnTo>
                    <a:lnTo>
                      <a:pt x="945072" y="1686820"/>
                    </a:lnTo>
                    <a:lnTo>
                      <a:pt x="1011188" y="1678818"/>
                    </a:lnTo>
                    <a:lnTo>
                      <a:pt x="1075589" y="1665737"/>
                    </a:lnTo>
                    <a:lnTo>
                      <a:pt x="1138064" y="1647789"/>
                    </a:lnTo>
                    <a:lnTo>
                      <a:pt x="1198399" y="1625185"/>
                    </a:lnTo>
                    <a:lnTo>
                      <a:pt x="1256382" y="1598134"/>
                    </a:lnTo>
                    <a:lnTo>
                      <a:pt x="1311802" y="1566847"/>
                    </a:lnTo>
                    <a:lnTo>
                      <a:pt x="1364445" y="1531536"/>
                    </a:lnTo>
                    <a:lnTo>
                      <a:pt x="1414101" y="1492410"/>
                    </a:lnTo>
                    <a:lnTo>
                      <a:pt x="1460555" y="1449680"/>
                    </a:lnTo>
                    <a:lnTo>
                      <a:pt x="1503612" y="1403560"/>
                    </a:lnTo>
                    <a:lnTo>
                      <a:pt x="1543037" y="1354267"/>
                    </a:lnTo>
                    <a:lnTo>
                      <a:pt x="1578618" y="1302008"/>
                    </a:lnTo>
                    <a:lnTo>
                      <a:pt x="1610144" y="1246996"/>
                    </a:lnTo>
                    <a:lnTo>
                      <a:pt x="1637403" y="1189440"/>
                    </a:lnTo>
                    <a:lnTo>
                      <a:pt x="1660182" y="1129551"/>
                    </a:lnTo>
                    <a:lnTo>
                      <a:pt x="1678271" y="1067539"/>
                    </a:lnTo>
                    <a:lnTo>
                      <a:pt x="1691457" y="1003614"/>
                    </a:lnTo>
                    <a:lnTo>
                      <a:pt x="1699529" y="937986"/>
                    </a:lnTo>
                    <a:lnTo>
                      <a:pt x="1702275" y="870867"/>
                    </a:lnTo>
                    <a:lnTo>
                      <a:pt x="1699529" y="803676"/>
                    </a:lnTo>
                    <a:lnTo>
                      <a:pt x="1691457" y="738056"/>
                    </a:lnTo>
                    <a:lnTo>
                      <a:pt x="1678271" y="674137"/>
                    </a:lnTo>
                    <a:lnTo>
                      <a:pt x="1660182" y="612129"/>
                    </a:lnTo>
                    <a:lnTo>
                      <a:pt x="1637403" y="552245"/>
                    </a:lnTo>
                    <a:lnTo>
                      <a:pt x="1610144" y="494694"/>
                    </a:lnTo>
                    <a:lnTo>
                      <a:pt x="1578618" y="439688"/>
                    </a:lnTo>
                    <a:lnTo>
                      <a:pt x="1543037" y="387439"/>
                    </a:lnTo>
                    <a:lnTo>
                      <a:pt x="1503612" y="338157"/>
                    </a:lnTo>
                    <a:lnTo>
                      <a:pt x="1460555" y="292054"/>
                    </a:lnTo>
                    <a:lnTo>
                      <a:pt x="1414109" y="249322"/>
                    </a:lnTo>
                    <a:lnTo>
                      <a:pt x="1364457" y="210193"/>
                    </a:lnTo>
                    <a:lnTo>
                      <a:pt x="1311811" y="174877"/>
                    </a:lnTo>
                    <a:lnTo>
                      <a:pt x="1256385" y="143585"/>
                    </a:lnTo>
                    <a:lnTo>
                      <a:pt x="1198393" y="116528"/>
                    </a:lnTo>
                    <a:lnTo>
                      <a:pt x="1138049" y="93918"/>
                    </a:lnTo>
                    <a:lnTo>
                      <a:pt x="1075565" y="75964"/>
                    </a:lnTo>
                    <a:lnTo>
                      <a:pt x="1011155" y="62879"/>
                    </a:lnTo>
                    <a:lnTo>
                      <a:pt x="945033" y="54873"/>
                    </a:lnTo>
                    <a:lnTo>
                      <a:pt x="877412" y="52158"/>
                    </a:lnTo>
                    <a:lnTo>
                      <a:pt x="809702" y="54873"/>
                    </a:lnTo>
                    <a:lnTo>
                      <a:pt x="743595" y="62879"/>
                    </a:lnTo>
                    <a:lnTo>
                      <a:pt x="679200" y="75963"/>
                    </a:lnTo>
                    <a:lnTo>
                      <a:pt x="616730" y="93915"/>
                    </a:lnTo>
                    <a:lnTo>
                      <a:pt x="556398" y="116523"/>
                    </a:lnTo>
                    <a:lnTo>
                      <a:pt x="498415" y="143576"/>
                    </a:lnTo>
                    <a:lnTo>
                      <a:pt x="442994" y="174863"/>
                    </a:lnTo>
                    <a:lnTo>
                      <a:pt x="390348" y="210172"/>
                    </a:lnTo>
                    <a:lnTo>
                      <a:pt x="340689" y="249293"/>
                    </a:lnTo>
                    <a:lnTo>
                      <a:pt x="294228" y="292013"/>
                    </a:lnTo>
                    <a:lnTo>
                      <a:pt x="251182" y="338127"/>
                    </a:lnTo>
                    <a:lnTo>
                      <a:pt x="211765" y="387418"/>
                    </a:lnTo>
                    <a:lnTo>
                      <a:pt x="176188" y="439674"/>
                    </a:lnTo>
                    <a:lnTo>
                      <a:pt x="144666" y="494685"/>
                    </a:lnTo>
                    <a:lnTo>
                      <a:pt x="117409" y="552239"/>
                    </a:lnTo>
                    <a:lnTo>
                      <a:pt x="94631" y="612127"/>
                    </a:lnTo>
                    <a:lnTo>
                      <a:pt x="76544" y="674136"/>
                    </a:lnTo>
                    <a:lnTo>
                      <a:pt x="63360" y="738056"/>
                    </a:lnTo>
                    <a:lnTo>
                      <a:pt x="68935" y="531756"/>
                    </a:lnTo>
                    <a:lnTo>
                      <a:pt x="97911" y="470522"/>
                    </a:lnTo>
                    <a:lnTo>
                      <a:pt x="131424" y="412003"/>
                    </a:lnTo>
                    <a:lnTo>
                      <a:pt x="169248" y="356425"/>
                    </a:lnTo>
                    <a:lnTo>
                      <a:pt x="211156" y="304011"/>
                    </a:lnTo>
                    <a:lnTo>
                      <a:pt x="256924" y="254987"/>
                    </a:lnTo>
                    <a:lnTo>
                      <a:pt x="306315" y="209566"/>
                    </a:lnTo>
                    <a:lnTo>
                      <a:pt x="359120" y="167975"/>
                    </a:lnTo>
                    <a:lnTo>
                      <a:pt x="415112" y="130437"/>
                    </a:lnTo>
                    <a:lnTo>
                      <a:pt x="474065" y="97177"/>
                    </a:lnTo>
                    <a:lnTo>
                      <a:pt x="535753" y="68418"/>
                    </a:lnTo>
                    <a:lnTo>
                      <a:pt x="599950" y="44385"/>
                    </a:lnTo>
                    <a:lnTo>
                      <a:pt x="666431" y="25303"/>
                    </a:lnTo>
                    <a:lnTo>
                      <a:pt x="734968" y="11395"/>
                    </a:lnTo>
                    <a:lnTo>
                      <a:pt x="805336" y="2886"/>
                    </a:lnTo>
                    <a:lnTo>
                      <a:pt x="877310" y="0"/>
                    </a:lnTo>
                    <a:lnTo>
                      <a:pt x="949398" y="2886"/>
                    </a:lnTo>
                    <a:lnTo>
                      <a:pt x="1019777" y="11395"/>
                    </a:lnTo>
                    <a:lnTo>
                      <a:pt x="1088325" y="25303"/>
                    </a:lnTo>
                    <a:lnTo>
                      <a:pt x="1154815" y="44385"/>
                    </a:lnTo>
                    <a:lnTo>
                      <a:pt x="1219023" y="68418"/>
                    </a:lnTo>
                    <a:lnTo>
                      <a:pt x="1280723" y="97177"/>
                    </a:lnTo>
                    <a:lnTo>
                      <a:pt x="1339688" y="130437"/>
                    </a:lnTo>
                    <a:lnTo>
                      <a:pt x="1395693" y="167975"/>
                    </a:lnTo>
                    <a:lnTo>
                      <a:pt x="1448513" y="209566"/>
                    </a:lnTo>
                    <a:lnTo>
                      <a:pt x="1497921" y="254987"/>
                    </a:lnTo>
                    <a:lnTo>
                      <a:pt x="1543677" y="304020"/>
                    </a:lnTo>
                    <a:lnTo>
                      <a:pt x="1585573" y="356436"/>
                    </a:lnTo>
                    <a:lnTo>
                      <a:pt x="1623386" y="412013"/>
                    </a:lnTo>
                    <a:lnTo>
                      <a:pt x="1656890" y="470528"/>
                    </a:lnTo>
                    <a:lnTo>
                      <a:pt x="1685859" y="531756"/>
                    </a:lnTo>
                    <a:lnTo>
                      <a:pt x="1710069" y="595475"/>
                    </a:lnTo>
                    <a:lnTo>
                      <a:pt x="1729294" y="661460"/>
                    </a:lnTo>
                    <a:lnTo>
                      <a:pt x="1743308" y="729489"/>
                    </a:lnTo>
                    <a:lnTo>
                      <a:pt x="1751887" y="799339"/>
                    </a:lnTo>
                    <a:lnTo>
                      <a:pt x="1754805" y="870785"/>
                    </a:lnTo>
                    <a:lnTo>
                      <a:pt x="1751887" y="942319"/>
                    </a:lnTo>
                    <a:lnTo>
                      <a:pt x="1743308" y="1012175"/>
                    </a:lnTo>
                    <a:lnTo>
                      <a:pt x="1729293" y="1080210"/>
                    </a:lnTo>
                    <a:lnTo>
                      <a:pt x="1710066" y="1146201"/>
                    </a:lnTo>
                    <a:lnTo>
                      <a:pt x="1685854" y="1209924"/>
                    </a:lnTo>
                    <a:lnTo>
                      <a:pt x="1656881" y="1271156"/>
                    </a:lnTo>
                    <a:lnTo>
                      <a:pt x="1623372" y="1329674"/>
                    </a:lnTo>
                    <a:lnTo>
                      <a:pt x="1585552" y="1385254"/>
                    </a:lnTo>
                    <a:lnTo>
                      <a:pt x="1543647" y="1437672"/>
                    </a:lnTo>
                    <a:lnTo>
                      <a:pt x="1497880" y="1486706"/>
                    </a:lnTo>
                    <a:lnTo>
                      <a:pt x="1448483" y="1532125"/>
                    </a:lnTo>
                    <a:lnTo>
                      <a:pt x="1395672" y="1573714"/>
                    </a:lnTo>
                    <a:lnTo>
                      <a:pt x="1339675" y="1611248"/>
                    </a:lnTo>
                    <a:lnTo>
                      <a:pt x="1280716" y="1644504"/>
                    </a:lnTo>
                    <a:lnTo>
                      <a:pt x="1219023" y="1673259"/>
                    </a:lnTo>
                    <a:lnTo>
                      <a:pt x="1154822" y="1697290"/>
                    </a:lnTo>
                    <a:lnTo>
                      <a:pt x="1088338" y="1716372"/>
                    </a:lnTo>
                    <a:lnTo>
                      <a:pt x="1019798" y="1730282"/>
                    </a:lnTo>
                    <a:lnTo>
                      <a:pt x="949427" y="1738797"/>
                    </a:lnTo>
                    <a:lnTo>
                      <a:pt x="877453" y="1741693"/>
                    </a:lnTo>
                    <a:lnTo>
                      <a:pt x="805386" y="1738807"/>
                    </a:lnTo>
                    <a:lnTo>
                      <a:pt x="735007" y="1730297"/>
                    </a:lnTo>
                    <a:lnTo>
                      <a:pt x="666460" y="1716389"/>
                    </a:lnTo>
                    <a:lnTo>
                      <a:pt x="599971" y="1697305"/>
                    </a:lnTo>
                    <a:lnTo>
                      <a:pt x="535766" y="1673270"/>
                    </a:lnTo>
                    <a:lnTo>
                      <a:pt x="474070" y="1644507"/>
                    </a:lnTo>
                    <a:lnTo>
                      <a:pt x="415110" y="1611242"/>
                    </a:lnTo>
                    <a:lnTo>
                      <a:pt x="359112" y="1573697"/>
                    </a:lnTo>
                    <a:lnTo>
                      <a:pt x="306301" y="1532097"/>
                    </a:lnTo>
                    <a:lnTo>
                      <a:pt x="256903" y="1486665"/>
                    </a:lnTo>
                    <a:lnTo>
                      <a:pt x="211143" y="1437643"/>
                    </a:lnTo>
                    <a:lnTo>
                      <a:pt x="169242" y="1385234"/>
                    </a:lnTo>
                    <a:lnTo>
                      <a:pt x="131425" y="1329661"/>
                    </a:lnTo>
                    <a:lnTo>
                      <a:pt x="97919" y="1271150"/>
                    </a:lnTo>
                    <a:lnTo>
                      <a:pt x="68948" y="1209924"/>
                    </a:lnTo>
                    <a:lnTo>
                      <a:pt x="44737" y="1146207"/>
                    </a:lnTo>
                    <a:lnTo>
                      <a:pt x="25511" y="1080222"/>
                    </a:lnTo>
                    <a:lnTo>
                      <a:pt x="11496" y="1012195"/>
                    </a:lnTo>
                    <a:lnTo>
                      <a:pt x="2917" y="942349"/>
                    </a:lnTo>
                    <a:lnTo>
                      <a:pt x="0" y="870907"/>
                    </a:lnTo>
                    <a:lnTo>
                      <a:pt x="2907" y="799348"/>
                    </a:lnTo>
                    <a:lnTo>
                      <a:pt x="11481" y="729501"/>
                    </a:lnTo>
                    <a:lnTo>
                      <a:pt x="25494" y="661470"/>
                    </a:lnTo>
                    <a:lnTo>
                      <a:pt x="44720" y="595480"/>
                    </a:lnTo>
                    <a:lnTo>
                      <a:pt x="56218" y="563321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7" name="object 13"/>
              <p:cNvSpPr/>
              <p:nvPr/>
            </p:nvSpPr>
            <p:spPr>
              <a:xfrm>
                <a:off x="9372349" y="1488511"/>
                <a:ext cx="13643" cy="271920"/>
              </a:xfrm>
              <a:custGeom>
                <a:avLst/>
                <a:gdLst/>
                <a:ahLst/>
                <a:cxnLst/>
                <a:rect l="l" t="t" r="r" b="b"/>
                <a:pathLst>
                  <a:path w="13643" h="271920">
                    <a:moveTo>
                      <a:pt x="3381" y="238910"/>
                    </a:moveTo>
                    <a:lnTo>
                      <a:pt x="0" y="271920"/>
                    </a:lnTo>
                    <a:lnTo>
                      <a:pt x="927" y="31564"/>
                    </a:lnTo>
                    <a:lnTo>
                      <a:pt x="13643" y="0"/>
                    </a:lnTo>
                    <a:lnTo>
                      <a:pt x="8068" y="206299"/>
                    </a:lnTo>
                    <a:lnTo>
                      <a:pt x="3381" y="238910"/>
                    </a:lnTo>
                    <a:close/>
                  </a:path>
                </a:pathLst>
              </a:custGeom>
              <a:solidFill>
                <a:srgbClr val="B89F6D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8" name="object 14"/>
              <p:cNvSpPr/>
              <p:nvPr/>
            </p:nvSpPr>
            <p:spPr>
              <a:xfrm>
                <a:off x="9633058" y="1390019"/>
                <a:ext cx="1261865" cy="1271555"/>
              </a:xfrm>
              <a:custGeom>
                <a:avLst/>
                <a:gdLst/>
                <a:ahLst/>
                <a:cxnLst/>
                <a:rect l="l" t="t" r="r" b="b"/>
                <a:pathLst>
                  <a:path w="1261865" h="1271555">
                    <a:moveTo>
                      <a:pt x="1261865" y="635777"/>
                    </a:moveTo>
                    <a:lnTo>
                      <a:pt x="1259774" y="687914"/>
                    </a:lnTo>
                    <a:lnTo>
                      <a:pt x="1253607" y="738891"/>
                    </a:lnTo>
                    <a:lnTo>
                      <a:pt x="1243528" y="788544"/>
                    </a:lnTo>
                    <a:lnTo>
                      <a:pt x="1229699" y="836711"/>
                    </a:lnTo>
                    <a:lnTo>
                      <a:pt x="1212282" y="883228"/>
                    </a:lnTo>
                    <a:lnTo>
                      <a:pt x="1191440" y="927930"/>
                    </a:lnTo>
                    <a:lnTo>
                      <a:pt x="1167335" y="970654"/>
                    </a:lnTo>
                    <a:lnTo>
                      <a:pt x="1140129" y="1011236"/>
                    </a:lnTo>
                    <a:lnTo>
                      <a:pt x="1109986" y="1049513"/>
                    </a:lnTo>
                    <a:lnTo>
                      <a:pt x="1077067" y="1085320"/>
                    </a:lnTo>
                    <a:lnTo>
                      <a:pt x="1041535" y="1118494"/>
                    </a:lnTo>
                    <a:lnTo>
                      <a:pt x="1003552" y="1148871"/>
                    </a:lnTo>
                    <a:lnTo>
                      <a:pt x="963281" y="1176288"/>
                    </a:lnTo>
                    <a:lnTo>
                      <a:pt x="920884" y="1200581"/>
                    </a:lnTo>
                    <a:lnTo>
                      <a:pt x="876523" y="1221585"/>
                    </a:lnTo>
                    <a:lnTo>
                      <a:pt x="830361" y="1239138"/>
                    </a:lnTo>
                    <a:lnTo>
                      <a:pt x="782561" y="1253075"/>
                    </a:lnTo>
                    <a:lnTo>
                      <a:pt x="733285" y="1263232"/>
                    </a:lnTo>
                    <a:lnTo>
                      <a:pt x="682694" y="1269447"/>
                    </a:lnTo>
                    <a:lnTo>
                      <a:pt x="630953" y="1271555"/>
                    </a:lnTo>
                    <a:lnTo>
                      <a:pt x="579205" y="1269447"/>
                    </a:lnTo>
                    <a:lnTo>
                      <a:pt x="528610" y="1263232"/>
                    </a:lnTo>
                    <a:lnTo>
                      <a:pt x="479329" y="1253075"/>
                    </a:lnTo>
                    <a:lnTo>
                      <a:pt x="431524" y="1239138"/>
                    </a:lnTo>
                    <a:lnTo>
                      <a:pt x="385359" y="1221585"/>
                    </a:lnTo>
                    <a:lnTo>
                      <a:pt x="340995" y="1200581"/>
                    </a:lnTo>
                    <a:lnTo>
                      <a:pt x="298595" y="1176288"/>
                    </a:lnTo>
                    <a:lnTo>
                      <a:pt x="258322" y="1148871"/>
                    </a:lnTo>
                    <a:lnTo>
                      <a:pt x="220337" y="1118494"/>
                    </a:lnTo>
                    <a:lnTo>
                      <a:pt x="184803" y="1085320"/>
                    </a:lnTo>
                    <a:lnTo>
                      <a:pt x="151883" y="1049513"/>
                    </a:lnTo>
                    <a:lnTo>
                      <a:pt x="121738" y="1011236"/>
                    </a:lnTo>
                    <a:lnTo>
                      <a:pt x="94532" y="970654"/>
                    </a:lnTo>
                    <a:lnTo>
                      <a:pt x="70426" y="927930"/>
                    </a:lnTo>
                    <a:lnTo>
                      <a:pt x="49584" y="883228"/>
                    </a:lnTo>
                    <a:lnTo>
                      <a:pt x="32166" y="836711"/>
                    </a:lnTo>
                    <a:lnTo>
                      <a:pt x="18337" y="788544"/>
                    </a:lnTo>
                    <a:lnTo>
                      <a:pt x="8258" y="738891"/>
                    </a:lnTo>
                    <a:lnTo>
                      <a:pt x="2091" y="687914"/>
                    </a:lnTo>
                    <a:lnTo>
                      <a:pt x="0" y="635777"/>
                    </a:lnTo>
                    <a:lnTo>
                      <a:pt x="2091" y="583636"/>
                    </a:lnTo>
                    <a:lnTo>
                      <a:pt x="8258" y="532654"/>
                    </a:lnTo>
                    <a:lnTo>
                      <a:pt x="18337" y="482997"/>
                    </a:lnTo>
                    <a:lnTo>
                      <a:pt x="32166" y="434828"/>
                    </a:lnTo>
                    <a:lnTo>
                      <a:pt x="49584" y="388310"/>
                    </a:lnTo>
                    <a:lnTo>
                      <a:pt x="70426" y="343607"/>
                    </a:lnTo>
                    <a:lnTo>
                      <a:pt x="94532" y="300883"/>
                    </a:lnTo>
                    <a:lnTo>
                      <a:pt x="121738" y="260301"/>
                    </a:lnTo>
                    <a:lnTo>
                      <a:pt x="151883" y="222026"/>
                    </a:lnTo>
                    <a:lnTo>
                      <a:pt x="184803" y="186220"/>
                    </a:lnTo>
                    <a:lnTo>
                      <a:pt x="220337" y="153047"/>
                    </a:lnTo>
                    <a:lnTo>
                      <a:pt x="258322" y="122672"/>
                    </a:lnTo>
                    <a:lnTo>
                      <a:pt x="298595" y="95257"/>
                    </a:lnTo>
                    <a:lnTo>
                      <a:pt x="340995" y="70966"/>
                    </a:lnTo>
                    <a:lnTo>
                      <a:pt x="385359" y="49964"/>
                    </a:lnTo>
                    <a:lnTo>
                      <a:pt x="431524" y="32413"/>
                    </a:lnTo>
                    <a:lnTo>
                      <a:pt x="479329" y="18478"/>
                    </a:lnTo>
                    <a:lnTo>
                      <a:pt x="528610" y="8321"/>
                    </a:lnTo>
                    <a:lnTo>
                      <a:pt x="579205" y="2107"/>
                    </a:lnTo>
                    <a:lnTo>
                      <a:pt x="630953" y="0"/>
                    </a:lnTo>
                    <a:lnTo>
                      <a:pt x="682694" y="2107"/>
                    </a:lnTo>
                    <a:lnTo>
                      <a:pt x="733285" y="8321"/>
                    </a:lnTo>
                    <a:lnTo>
                      <a:pt x="782561" y="18478"/>
                    </a:lnTo>
                    <a:lnTo>
                      <a:pt x="830361" y="32413"/>
                    </a:lnTo>
                    <a:lnTo>
                      <a:pt x="876523" y="49964"/>
                    </a:lnTo>
                    <a:lnTo>
                      <a:pt x="920884" y="70966"/>
                    </a:lnTo>
                    <a:lnTo>
                      <a:pt x="963281" y="95257"/>
                    </a:lnTo>
                    <a:lnTo>
                      <a:pt x="1003552" y="122672"/>
                    </a:lnTo>
                    <a:lnTo>
                      <a:pt x="1041535" y="153047"/>
                    </a:lnTo>
                    <a:lnTo>
                      <a:pt x="1077067" y="186220"/>
                    </a:lnTo>
                    <a:lnTo>
                      <a:pt x="1109986" y="222026"/>
                    </a:lnTo>
                    <a:lnTo>
                      <a:pt x="1140129" y="260301"/>
                    </a:lnTo>
                    <a:lnTo>
                      <a:pt x="1167335" y="300883"/>
                    </a:lnTo>
                    <a:lnTo>
                      <a:pt x="1191440" y="343607"/>
                    </a:lnTo>
                    <a:lnTo>
                      <a:pt x="1212282" y="388310"/>
                    </a:lnTo>
                    <a:lnTo>
                      <a:pt x="1229699" y="434828"/>
                    </a:lnTo>
                    <a:lnTo>
                      <a:pt x="1243528" y="482997"/>
                    </a:lnTo>
                    <a:lnTo>
                      <a:pt x="1253607" y="532654"/>
                    </a:lnTo>
                    <a:lnTo>
                      <a:pt x="1259774" y="583636"/>
                    </a:lnTo>
                    <a:lnTo>
                      <a:pt x="1261865" y="635777"/>
                    </a:lnTo>
                    <a:close/>
                  </a:path>
                </a:pathLst>
              </a:custGeom>
              <a:solidFill>
                <a:srgbClr val="A82821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9" name="object 15"/>
              <p:cNvSpPr/>
              <p:nvPr/>
            </p:nvSpPr>
            <p:spPr>
              <a:xfrm>
                <a:off x="9938757" y="1781075"/>
                <a:ext cx="857426" cy="850989"/>
              </a:xfrm>
              <a:custGeom>
                <a:avLst/>
                <a:gdLst/>
                <a:ahLst/>
                <a:cxnLst/>
                <a:rect l="l" t="t" r="r" b="b"/>
                <a:pathLst>
                  <a:path w="857426" h="850989">
                    <a:moveTo>
                      <a:pt x="857426" y="425515"/>
                    </a:moveTo>
                    <a:lnTo>
                      <a:pt x="856005" y="460408"/>
                    </a:lnTo>
                    <a:lnTo>
                      <a:pt x="851814" y="494525"/>
                    </a:lnTo>
                    <a:lnTo>
                      <a:pt x="844964" y="527756"/>
                    </a:lnTo>
                    <a:lnTo>
                      <a:pt x="835566" y="559991"/>
                    </a:lnTo>
                    <a:lnTo>
                      <a:pt x="823730" y="591122"/>
                    </a:lnTo>
                    <a:lnTo>
                      <a:pt x="809566" y="621038"/>
                    </a:lnTo>
                    <a:lnTo>
                      <a:pt x="793184" y="649629"/>
                    </a:lnTo>
                    <a:lnTo>
                      <a:pt x="774696" y="676787"/>
                    </a:lnTo>
                    <a:lnTo>
                      <a:pt x="754211" y="702402"/>
                    </a:lnTo>
                    <a:lnTo>
                      <a:pt x="731839" y="726365"/>
                    </a:lnTo>
                    <a:lnTo>
                      <a:pt x="707692" y="748564"/>
                    </a:lnTo>
                    <a:lnTo>
                      <a:pt x="681880" y="768893"/>
                    </a:lnTo>
                    <a:lnTo>
                      <a:pt x="654512" y="787239"/>
                    </a:lnTo>
                    <a:lnTo>
                      <a:pt x="625700" y="803495"/>
                    </a:lnTo>
                    <a:lnTo>
                      <a:pt x="595554" y="817551"/>
                    </a:lnTo>
                    <a:lnTo>
                      <a:pt x="564184" y="829297"/>
                    </a:lnTo>
                    <a:lnTo>
                      <a:pt x="531700" y="838623"/>
                    </a:lnTo>
                    <a:lnTo>
                      <a:pt x="498213" y="845420"/>
                    </a:lnTo>
                    <a:lnTo>
                      <a:pt x="463834" y="849579"/>
                    </a:lnTo>
                    <a:lnTo>
                      <a:pt x="428672" y="850989"/>
                    </a:lnTo>
                    <a:lnTo>
                      <a:pt x="393519" y="849579"/>
                    </a:lnTo>
                    <a:lnTo>
                      <a:pt x="359148" y="845420"/>
                    </a:lnTo>
                    <a:lnTo>
                      <a:pt x="325669" y="838623"/>
                    </a:lnTo>
                    <a:lnTo>
                      <a:pt x="293192" y="829297"/>
                    </a:lnTo>
                    <a:lnTo>
                      <a:pt x="261829" y="817551"/>
                    </a:lnTo>
                    <a:lnTo>
                      <a:pt x="231688" y="803495"/>
                    </a:lnTo>
                    <a:lnTo>
                      <a:pt x="202882" y="787239"/>
                    </a:lnTo>
                    <a:lnTo>
                      <a:pt x="175519" y="768893"/>
                    </a:lnTo>
                    <a:lnTo>
                      <a:pt x="149711" y="748564"/>
                    </a:lnTo>
                    <a:lnTo>
                      <a:pt x="125568" y="726365"/>
                    </a:lnTo>
                    <a:lnTo>
                      <a:pt x="103201" y="702402"/>
                    </a:lnTo>
                    <a:lnTo>
                      <a:pt x="82719" y="676787"/>
                    </a:lnTo>
                    <a:lnTo>
                      <a:pt x="64233" y="649629"/>
                    </a:lnTo>
                    <a:lnTo>
                      <a:pt x="47854" y="621038"/>
                    </a:lnTo>
                    <a:lnTo>
                      <a:pt x="33692" y="591122"/>
                    </a:lnTo>
                    <a:lnTo>
                      <a:pt x="21857" y="559991"/>
                    </a:lnTo>
                    <a:lnTo>
                      <a:pt x="12460" y="527756"/>
                    </a:lnTo>
                    <a:lnTo>
                      <a:pt x="5611" y="494525"/>
                    </a:lnTo>
                    <a:lnTo>
                      <a:pt x="1421" y="460408"/>
                    </a:lnTo>
                    <a:lnTo>
                      <a:pt x="0" y="425515"/>
                    </a:lnTo>
                    <a:lnTo>
                      <a:pt x="1421" y="390615"/>
                    </a:lnTo>
                    <a:lnTo>
                      <a:pt x="5611" y="356493"/>
                    </a:lnTo>
                    <a:lnTo>
                      <a:pt x="12460" y="323258"/>
                    </a:lnTo>
                    <a:lnTo>
                      <a:pt x="21857" y="291018"/>
                    </a:lnTo>
                    <a:lnTo>
                      <a:pt x="33692" y="259884"/>
                    </a:lnTo>
                    <a:lnTo>
                      <a:pt x="47854" y="229965"/>
                    </a:lnTo>
                    <a:lnTo>
                      <a:pt x="64233" y="201370"/>
                    </a:lnTo>
                    <a:lnTo>
                      <a:pt x="82719" y="174210"/>
                    </a:lnTo>
                    <a:lnTo>
                      <a:pt x="103201" y="148593"/>
                    </a:lnTo>
                    <a:lnTo>
                      <a:pt x="125568" y="124629"/>
                    </a:lnTo>
                    <a:lnTo>
                      <a:pt x="149711" y="102428"/>
                    </a:lnTo>
                    <a:lnTo>
                      <a:pt x="175519" y="82099"/>
                    </a:lnTo>
                    <a:lnTo>
                      <a:pt x="202882" y="63751"/>
                    </a:lnTo>
                    <a:lnTo>
                      <a:pt x="231688" y="47494"/>
                    </a:lnTo>
                    <a:lnTo>
                      <a:pt x="261829" y="33438"/>
                    </a:lnTo>
                    <a:lnTo>
                      <a:pt x="293192" y="21692"/>
                    </a:lnTo>
                    <a:lnTo>
                      <a:pt x="325669" y="12366"/>
                    </a:lnTo>
                    <a:lnTo>
                      <a:pt x="359148" y="5569"/>
                    </a:lnTo>
                    <a:lnTo>
                      <a:pt x="393519" y="1410"/>
                    </a:lnTo>
                    <a:lnTo>
                      <a:pt x="428672" y="0"/>
                    </a:lnTo>
                    <a:lnTo>
                      <a:pt x="463834" y="1410"/>
                    </a:lnTo>
                    <a:lnTo>
                      <a:pt x="498213" y="5569"/>
                    </a:lnTo>
                    <a:lnTo>
                      <a:pt x="531700" y="12366"/>
                    </a:lnTo>
                    <a:lnTo>
                      <a:pt x="564184" y="21692"/>
                    </a:lnTo>
                    <a:lnTo>
                      <a:pt x="595554" y="33438"/>
                    </a:lnTo>
                    <a:lnTo>
                      <a:pt x="625700" y="47494"/>
                    </a:lnTo>
                    <a:lnTo>
                      <a:pt x="654512" y="63751"/>
                    </a:lnTo>
                    <a:lnTo>
                      <a:pt x="681880" y="82099"/>
                    </a:lnTo>
                    <a:lnTo>
                      <a:pt x="707692" y="102428"/>
                    </a:lnTo>
                    <a:lnTo>
                      <a:pt x="731839" y="124629"/>
                    </a:lnTo>
                    <a:lnTo>
                      <a:pt x="754211" y="148593"/>
                    </a:lnTo>
                    <a:lnTo>
                      <a:pt x="774696" y="174210"/>
                    </a:lnTo>
                    <a:lnTo>
                      <a:pt x="793184" y="201370"/>
                    </a:lnTo>
                    <a:lnTo>
                      <a:pt x="809566" y="229965"/>
                    </a:lnTo>
                    <a:lnTo>
                      <a:pt x="823730" y="259884"/>
                    </a:lnTo>
                    <a:lnTo>
                      <a:pt x="835566" y="291018"/>
                    </a:lnTo>
                    <a:lnTo>
                      <a:pt x="844964" y="323258"/>
                    </a:lnTo>
                    <a:lnTo>
                      <a:pt x="851814" y="356493"/>
                    </a:lnTo>
                    <a:lnTo>
                      <a:pt x="856005" y="390615"/>
                    </a:lnTo>
                    <a:lnTo>
                      <a:pt x="857426" y="425515"/>
                    </a:lnTo>
                    <a:close/>
                  </a:path>
                </a:pathLst>
              </a:custGeom>
              <a:solidFill>
                <a:srgbClr val="000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0" name="object 16"/>
              <p:cNvSpPr/>
              <p:nvPr/>
            </p:nvSpPr>
            <p:spPr>
              <a:xfrm>
                <a:off x="9658376" y="1744717"/>
                <a:ext cx="13267" cy="255901"/>
              </a:xfrm>
              <a:custGeom>
                <a:avLst/>
                <a:gdLst/>
                <a:ahLst/>
                <a:cxnLst/>
                <a:rect l="l" t="t" r="r" b="b"/>
                <a:pathLst>
                  <a:path w="13267" h="255901">
                    <a:moveTo>
                      <a:pt x="10410" y="0"/>
                    </a:moveTo>
                    <a:lnTo>
                      <a:pt x="13267" y="158134"/>
                    </a:lnTo>
                    <a:lnTo>
                      <a:pt x="8891" y="182118"/>
                    </a:lnTo>
                    <a:lnTo>
                      <a:pt x="5453" y="206421"/>
                    </a:lnTo>
                    <a:lnTo>
                      <a:pt x="2974" y="231021"/>
                    </a:lnTo>
                    <a:lnTo>
                      <a:pt x="1472" y="255901"/>
                    </a:lnTo>
                    <a:lnTo>
                      <a:pt x="0" y="23506"/>
                    </a:lnTo>
                    <a:lnTo>
                      <a:pt x="10410" y="0"/>
                    </a:lnTo>
                    <a:close/>
                  </a:path>
                </a:pathLst>
              </a:custGeom>
              <a:solidFill>
                <a:srgbClr val="B89F6D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object 17"/>
              <p:cNvSpPr/>
              <p:nvPr/>
            </p:nvSpPr>
            <p:spPr>
              <a:xfrm>
                <a:off x="9606772" y="1363971"/>
                <a:ext cx="1314436" cy="1323693"/>
              </a:xfrm>
              <a:custGeom>
                <a:avLst/>
                <a:gdLst/>
                <a:ahLst/>
                <a:cxnLst/>
                <a:rect l="l" t="t" r="r" b="b"/>
                <a:pathLst>
                  <a:path w="1314436" h="1323693">
                    <a:moveTo>
                      <a:pt x="112146" y="291868"/>
                    </a:moveTo>
                    <a:lnTo>
                      <a:pt x="142011" y="250816"/>
                    </a:lnTo>
                    <a:lnTo>
                      <a:pt x="174848" y="212248"/>
                    </a:lnTo>
                    <a:lnTo>
                      <a:pt x="210502" y="176323"/>
                    </a:lnTo>
                    <a:lnTo>
                      <a:pt x="248811" y="143211"/>
                    </a:lnTo>
                    <a:lnTo>
                      <a:pt x="289592" y="113097"/>
                    </a:lnTo>
                    <a:lnTo>
                      <a:pt x="332676" y="86150"/>
                    </a:lnTo>
                    <a:lnTo>
                      <a:pt x="377894" y="62542"/>
                    </a:lnTo>
                    <a:lnTo>
                      <a:pt x="425076" y="42443"/>
                    </a:lnTo>
                    <a:lnTo>
                      <a:pt x="474053" y="26024"/>
                    </a:lnTo>
                    <a:lnTo>
                      <a:pt x="524655" y="13455"/>
                    </a:lnTo>
                    <a:lnTo>
                      <a:pt x="576712" y="4907"/>
                    </a:lnTo>
                    <a:lnTo>
                      <a:pt x="630055" y="552"/>
                    </a:lnTo>
                    <a:lnTo>
                      <a:pt x="657156" y="0"/>
                    </a:lnTo>
                    <a:lnTo>
                      <a:pt x="711192" y="2195"/>
                    </a:lnTo>
                    <a:lnTo>
                      <a:pt x="763908" y="8668"/>
                    </a:lnTo>
                    <a:lnTo>
                      <a:pt x="815256" y="19248"/>
                    </a:lnTo>
                    <a:lnTo>
                      <a:pt x="865067" y="33765"/>
                    </a:lnTo>
                    <a:lnTo>
                      <a:pt x="913170" y="52048"/>
                    </a:lnTo>
                    <a:lnTo>
                      <a:pt x="959395" y="73927"/>
                    </a:lnTo>
                    <a:lnTo>
                      <a:pt x="1003571" y="99231"/>
                    </a:lnTo>
                    <a:lnTo>
                      <a:pt x="1045529" y="127790"/>
                    </a:lnTo>
                    <a:lnTo>
                      <a:pt x="1085098" y="159433"/>
                    </a:lnTo>
                    <a:lnTo>
                      <a:pt x="1122107" y="193989"/>
                    </a:lnTo>
                    <a:lnTo>
                      <a:pt x="1156367" y="231240"/>
                    </a:lnTo>
                    <a:lnTo>
                      <a:pt x="1187735" y="271062"/>
                    </a:lnTo>
                    <a:lnTo>
                      <a:pt x="1216046" y="313285"/>
                    </a:lnTo>
                    <a:lnTo>
                      <a:pt x="1241129" y="357739"/>
                    </a:lnTo>
                    <a:lnTo>
                      <a:pt x="1262817" y="404252"/>
                    </a:lnTo>
                    <a:lnTo>
                      <a:pt x="1280941" y="452655"/>
                    </a:lnTo>
                    <a:lnTo>
                      <a:pt x="1295334" y="502776"/>
                    </a:lnTo>
                    <a:lnTo>
                      <a:pt x="1305826" y="554445"/>
                    </a:lnTo>
                    <a:lnTo>
                      <a:pt x="1312249" y="607491"/>
                    </a:lnTo>
                    <a:lnTo>
                      <a:pt x="1314436" y="661745"/>
                    </a:lnTo>
                    <a:lnTo>
                      <a:pt x="1312249" y="716131"/>
                    </a:lnTo>
                    <a:lnTo>
                      <a:pt x="1305826" y="769186"/>
                    </a:lnTo>
                    <a:lnTo>
                      <a:pt x="1295334" y="820862"/>
                    </a:lnTo>
                    <a:lnTo>
                      <a:pt x="1280941" y="870989"/>
                    </a:lnTo>
                    <a:lnTo>
                      <a:pt x="1262817" y="919395"/>
                    </a:lnTo>
                    <a:lnTo>
                      <a:pt x="1241129" y="965910"/>
                    </a:lnTo>
                    <a:lnTo>
                      <a:pt x="1216046" y="1010365"/>
                    </a:lnTo>
                    <a:lnTo>
                      <a:pt x="1187735" y="1052589"/>
                    </a:lnTo>
                    <a:lnTo>
                      <a:pt x="1156367" y="1092412"/>
                    </a:lnTo>
                    <a:lnTo>
                      <a:pt x="1122107" y="1129663"/>
                    </a:lnTo>
                    <a:lnTo>
                      <a:pt x="1085094" y="1164229"/>
                    </a:lnTo>
                    <a:lnTo>
                      <a:pt x="1045525" y="1195878"/>
                    </a:lnTo>
                    <a:lnTo>
                      <a:pt x="1003571" y="1224440"/>
                    </a:lnTo>
                    <a:lnTo>
                      <a:pt x="959400" y="1249745"/>
                    </a:lnTo>
                    <a:lnTo>
                      <a:pt x="913183" y="1271624"/>
                    </a:lnTo>
                    <a:lnTo>
                      <a:pt x="865088" y="1289907"/>
                    </a:lnTo>
                    <a:lnTo>
                      <a:pt x="815285" y="1304425"/>
                    </a:lnTo>
                    <a:lnTo>
                      <a:pt x="763943" y="1315008"/>
                    </a:lnTo>
                    <a:lnTo>
                      <a:pt x="711232" y="1321488"/>
                    </a:lnTo>
                    <a:lnTo>
                      <a:pt x="657320" y="1323693"/>
                    </a:lnTo>
                    <a:lnTo>
                      <a:pt x="603263" y="1321488"/>
                    </a:lnTo>
                    <a:lnTo>
                      <a:pt x="550533" y="1315008"/>
                    </a:lnTo>
                    <a:lnTo>
                      <a:pt x="499175" y="1304425"/>
                    </a:lnTo>
                    <a:lnTo>
                      <a:pt x="449360" y="1289907"/>
                    </a:lnTo>
                    <a:lnTo>
                      <a:pt x="401255" y="1271624"/>
                    </a:lnTo>
                    <a:lnTo>
                      <a:pt x="355032" y="1249745"/>
                    </a:lnTo>
                    <a:lnTo>
                      <a:pt x="310858" y="1224440"/>
                    </a:lnTo>
                    <a:lnTo>
                      <a:pt x="268903" y="1195878"/>
                    </a:lnTo>
                    <a:lnTo>
                      <a:pt x="229337" y="1164229"/>
                    </a:lnTo>
                    <a:lnTo>
                      <a:pt x="192329" y="1129663"/>
                    </a:lnTo>
                    <a:lnTo>
                      <a:pt x="158069" y="1092412"/>
                    </a:lnTo>
                    <a:lnTo>
                      <a:pt x="126700" y="1052590"/>
                    </a:lnTo>
                    <a:lnTo>
                      <a:pt x="98390" y="1010367"/>
                    </a:lnTo>
                    <a:lnTo>
                      <a:pt x="73307" y="965913"/>
                    </a:lnTo>
                    <a:lnTo>
                      <a:pt x="51619" y="919400"/>
                    </a:lnTo>
                    <a:lnTo>
                      <a:pt x="33495" y="870997"/>
                    </a:lnTo>
                    <a:lnTo>
                      <a:pt x="19102" y="820876"/>
                    </a:lnTo>
                    <a:lnTo>
                      <a:pt x="8610" y="769207"/>
                    </a:lnTo>
                    <a:lnTo>
                      <a:pt x="2186" y="716161"/>
                    </a:lnTo>
                    <a:lnTo>
                      <a:pt x="0" y="661907"/>
                    </a:lnTo>
                    <a:lnTo>
                      <a:pt x="2176" y="607521"/>
                    </a:lnTo>
                    <a:lnTo>
                      <a:pt x="8594" y="554465"/>
                    </a:lnTo>
                    <a:lnTo>
                      <a:pt x="19084" y="502789"/>
                    </a:lnTo>
                    <a:lnTo>
                      <a:pt x="33477" y="452661"/>
                    </a:lnTo>
                    <a:lnTo>
                      <a:pt x="51603" y="404252"/>
                    </a:lnTo>
                    <a:lnTo>
                      <a:pt x="53075" y="636647"/>
                    </a:lnTo>
                    <a:lnTo>
                      <a:pt x="52570" y="661785"/>
                    </a:lnTo>
                    <a:lnTo>
                      <a:pt x="54578" y="711903"/>
                    </a:lnTo>
                    <a:lnTo>
                      <a:pt x="60495" y="760789"/>
                    </a:lnTo>
                    <a:lnTo>
                      <a:pt x="70166" y="808407"/>
                    </a:lnTo>
                    <a:lnTo>
                      <a:pt x="83435" y="854601"/>
                    </a:lnTo>
                    <a:lnTo>
                      <a:pt x="100145" y="899214"/>
                    </a:lnTo>
                    <a:lnTo>
                      <a:pt x="120139" y="942089"/>
                    </a:lnTo>
                    <a:lnTo>
                      <a:pt x="143262" y="983068"/>
                    </a:lnTo>
                    <a:lnTo>
                      <a:pt x="169357" y="1021995"/>
                    </a:lnTo>
                    <a:lnTo>
                      <a:pt x="198268" y="1058713"/>
                    </a:lnTo>
                    <a:lnTo>
                      <a:pt x="229838" y="1093064"/>
                    </a:lnTo>
                    <a:lnTo>
                      <a:pt x="263885" y="1124845"/>
                    </a:lnTo>
                    <a:lnTo>
                      <a:pt x="300276" y="1153949"/>
                    </a:lnTo>
                    <a:lnTo>
                      <a:pt x="338856" y="1180219"/>
                    </a:lnTo>
                    <a:lnTo>
                      <a:pt x="379471" y="1203498"/>
                    </a:lnTo>
                    <a:lnTo>
                      <a:pt x="421965" y="1223628"/>
                    </a:lnTo>
                    <a:lnTo>
                      <a:pt x="466183" y="1240453"/>
                    </a:lnTo>
                    <a:lnTo>
                      <a:pt x="511970" y="1253815"/>
                    </a:lnTo>
                    <a:lnTo>
                      <a:pt x="559172" y="1263558"/>
                    </a:lnTo>
                    <a:lnTo>
                      <a:pt x="607632" y="1269524"/>
                    </a:lnTo>
                    <a:lnTo>
                      <a:pt x="657197" y="1271555"/>
                    </a:lnTo>
                    <a:lnTo>
                      <a:pt x="706863" y="1269524"/>
                    </a:lnTo>
                    <a:lnTo>
                      <a:pt x="755306" y="1263558"/>
                    </a:lnTo>
                    <a:lnTo>
                      <a:pt x="802494" y="1253816"/>
                    </a:lnTo>
                    <a:lnTo>
                      <a:pt x="848271" y="1240456"/>
                    </a:lnTo>
                    <a:lnTo>
                      <a:pt x="892481" y="1223633"/>
                    </a:lnTo>
                    <a:lnTo>
                      <a:pt x="934970" y="1203506"/>
                    </a:lnTo>
                    <a:lnTo>
                      <a:pt x="975582" y="1180233"/>
                    </a:lnTo>
                    <a:lnTo>
                      <a:pt x="1014160" y="1153970"/>
                    </a:lnTo>
                    <a:lnTo>
                      <a:pt x="1050551" y="1124875"/>
                    </a:lnTo>
                    <a:lnTo>
                      <a:pt x="1084598" y="1093105"/>
                    </a:lnTo>
                    <a:lnTo>
                      <a:pt x="1116178" y="1058752"/>
                    </a:lnTo>
                    <a:lnTo>
                      <a:pt x="1145094" y="1022031"/>
                    </a:lnTo>
                    <a:lnTo>
                      <a:pt x="1171191" y="983099"/>
                    </a:lnTo>
                    <a:lnTo>
                      <a:pt x="1194314" y="942113"/>
                    </a:lnTo>
                    <a:lnTo>
                      <a:pt x="1214306" y="899229"/>
                    </a:lnTo>
                    <a:lnTo>
                      <a:pt x="1231013" y="854607"/>
                    </a:lnTo>
                    <a:lnTo>
                      <a:pt x="1244277" y="808402"/>
                    </a:lnTo>
                    <a:lnTo>
                      <a:pt x="1253945" y="760772"/>
                    </a:lnTo>
                    <a:lnTo>
                      <a:pt x="1259859" y="711875"/>
                    </a:lnTo>
                    <a:lnTo>
                      <a:pt x="1261865" y="661867"/>
                    </a:lnTo>
                    <a:lnTo>
                      <a:pt x="1259849" y="611738"/>
                    </a:lnTo>
                    <a:lnTo>
                      <a:pt x="1253929" y="562844"/>
                    </a:lnTo>
                    <a:lnTo>
                      <a:pt x="1244259" y="515219"/>
                    </a:lnTo>
                    <a:lnTo>
                      <a:pt x="1230995" y="469021"/>
                    </a:lnTo>
                    <a:lnTo>
                      <a:pt x="1214291" y="424407"/>
                    </a:lnTo>
                    <a:lnTo>
                      <a:pt x="1194302" y="381534"/>
                    </a:lnTo>
                    <a:lnTo>
                      <a:pt x="1171184" y="340558"/>
                    </a:lnTo>
                    <a:lnTo>
                      <a:pt x="1145090" y="301637"/>
                    </a:lnTo>
                    <a:lnTo>
                      <a:pt x="1116176" y="264928"/>
                    </a:lnTo>
                    <a:lnTo>
                      <a:pt x="1084598" y="230588"/>
                    </a:lnTo>
                    <a:lnTo>
                      <a:pt x="1050560" y="198808"/>
                    </a:lnTo>
                    <a:lnTo>
                      <a:pt x="1014172" y="169707"/>
                    </a:lnTo>
                    <a:lnTo>
                      <a:pt x="975591" y="143442"/>
                    </a:lnTo>
                    <a:lnTo>
                      <a:pt x="934973" y="120169"/>
                    </a:lnTo>
                    <a:lnTo>
                      <a:pt x="892476" y="100044"/>
                    </a:lnTo>
                    <a:lnTo>
                      <a:pt x="848256" y="83225"/>
                    </a:lnTo>
                    <a:lnTo>
                      <a:pt x="802469" y="69869"/>
                    </a:lnTo>
                    <a:lnTo>
                      <a:pt x="755273" y="60131"/>
                    </a:lnTo>
                    <a:lnTo>
                      <a:pt x="706824" y="54168"/>
                    </a:lnTo>
                    <a:lnTo>
                      <a:pt x="657279" y="52137"/>
                    </a:lnTo>
                    <a:lnTo>
                      <a:pt x="607602" y="54168"/>
                    </a:lnTo>
                    <a:lnTo>
                      <a:pt x="559151" y="60131"/>
                    </a:lnTo>
                    <a:lnTo>
                      <a:pt x="511956" y="69869"/>
                    </a:lnTo>
                    <a:lnTo>
                      <a:pt x="466174" y="83225"/>
                    </a:lnTo>
                    <a:lnTo>
                      <a:pt x="421959" y="100044"/>
                    </a:lnTo>
                    <a:lnTo>
                      <a:pt x="379468" y="120169"/>
                    </a:lnTo>
                    <a:lnTo>
                      <a:pt x="338855" y="143442"/>
                    </a:lnTo>
                    <a:lnTo>
                      <a:pt x="300276" y="169707"/>
                    </a:lnTo>
                    <a:lnTo>
                      <a:pt x="263885" y="198808"/>
                    </a:lnTo>
                    <a:lnTo>
                      <a:pt x="229838" y="230588"/>
                    </a:lnTo>
                    <a:lnTo>
                      <a:pt x="198268" y="264928"/>
                    </a:lnTo>
                    <a:lnTo>
                      <a:pt x="169357" y="301638"/>
                    </a:lnTo>
                    <a:lnTo>
                      <a:pt x="143262" y="340559"/>
                    </a:lnTo>
                    <a:lnTo>
                      <a:pt x="120139" y="381536"/>
                    </a:lnTo>
                    <a:lnTo>
                      <a:pt x="100145" y="424412"/>
                    </a:lnTo>
                    <a:lnTo>
                      <a:pt x="83435" y="469030"/>
                    </a:lnTo>
                    <a:lnTo>
                      <a:pt x="70166" y="515233"/>
                    </a:lnTo>
                    <a:lnTo>
                      <a:pt x="64871" y="538880"/>
                    </a:lnTo>
                    <a:lnTo>
                      <a:pt x="62014" y="380746"/>
                    </a:lnTo>
                    <a:lnTo>
                      <a:pt x="73295" y="357733"/>
                    </a:lnTo>
                    <a:lnTo>
                      <a:pt x="85425" y="335235"/>
                    </a:lnTo>
                    <a:lnTo>
                      <a:pt x="98382" y="313273"/>
                    </a:lnTo>
                    <a:lnTo>
                      <a:pt x="112146" y="29186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object 18"/>
              <p:cNvSpPr/>
              <p:nvPr/>
            </p:nvSpPr>
            <p:spPr>
              <a:xfrm>
                <a:off x="8400256" y="1505008"/>
                <a:ext cx="2407360" cy="1153666"/>
              </a:xfrm>
              <a:custGeom>
                <a:avLst/>
                <a:gdLst/>
                <a:ahLst/>
                <a:cxnLst/>
                <a:rect l="l" t="t" r="r" b="b"/>
                <a:pathLst>
                  <a:path w="2407360" h="1153666">
                    <a:moveTo>
                      <a:pt x="47267" y="602712"/>
                    </a:moveTo>
                    <a:lnTo>
                      <a:pt x="51260" y="582357"/>
                    </a:lnTo>
                    <a:lnTo>
                      <a:pt x="57102" y="563086"/>
                    </a:lnTo>
                    <a:lnTo>
                      <a:pt x="64602" y="544790"/>
                    </a:lnTo>
                    <a:lnTo>
                      <a:pt x="73568" y="527357"/>
                    </a:lnTo>
                    <a:lnTo>
                      <a:pt x="83809" y="510678"/>
                    </a:lnTo>
                    <a:lnTo>
                      <a:pt x="95133" y="494643"/>
                    </a:lnTo>
                    <a:lnTo>
                      <a:pt x="107350" y="479142"/>
                    </a:lnTo>
                    <a:lnTo>
                      <a:pt x="120267" y="464065"/>
                    </a:lnTo>
                    <a:lnTo>
                      <a:pt x="133693" y="449301"/>
                    </a:lnTo>
                    <a:lnTo>
                      <a:pt x="147437" y="434742"/>
                    </a:lnTo>
                    <a:lnTo>
                      <a:pt x="161308" y="420275"/>
                    </a:lnTo>
                    <a:lnTo>
                      <a:pt x="175113" y="405793"/>
                    </a:lnTo>
                    <a:lnTo>
                      <a:pt x="188662" y="391184"/>
                    </a:lnTo>
                    <a:lnTo>
                      <a:pt x="201764" y="376338"/>
                    </a:lnTo>
                    <a:lnTo>
                      <a:pt x="214226" y="361147"/>
                    </a:lnTo>
                    <a:lnTo>
                      <a:pt x="225858" y="345498"/>
                    </a:lnTo>
                    <a:lnTo>
                      <a:pt x="236467" y="329283"/>
                    </a:lnTo>
                    <a:lnTo>
                      <a:pt x="245864" y="312391"/>
                    </a:lnTo>
                    <a:lnTo>
                      <a:pt x="421675" y="79970"/>
                    </a:lnTo>
                    <a:lnTo>
                      <a:pt x="472020" y="42763"/>
                    </a:lnTo>
                    <a:lnTo>
                      <a:pt x="529329" y="17859"/>
                    </a:lnTo>
                    <a:lnTo>
                      <a:pt x="592898" y="4017"/>
                    </a:lnTo>
                    <a:lnTo>
                      <a:pt x="662027" y="0"/>
                    </a:lnTo>
                    <a:lnTo>
                      <a:pt x="698458" y="1287"/>
                    </a:lnTo>
                    <a:lnTo>
                      <a:pt x="774612" y="9681"/>
                    </a:lnTo>
                    <a:lnTo>
                      <a:pt x="814160" y="16477"/>
                    </a:lnTo>
                    <a:lnTo>
                      <a:pt x="854572" y="24800"/>
                    </a:lnTo>
                    <a:lnTo>
                      <a:pt x="895760" y="34494"/>
                    </a:lnTo>
                    <a:lnTo>
                      <a:pt x="937637" y="45404"/>
                    </a:lnTo>
                    <a:lnTo>
                      <a:pt x="980115" y="57376"/>
                    </a:lnTo>
                    <a:lnTo>
                      <a:pt x="1023106" y="70255"/>
                    </a:lnTo>
                    <a:lnTo>
                      <a:pt x="1066523" y="83885"/>
                    </a:lnTo>
                    <a:lnTo>
                      <a:pt x="1110277" y="98112"/>
                    </a:lnTo>
                    <a:lnTo>
                      <a:pt x="1154282" y="112780"/>
                    </a:lnTo>
                    <a:lnTo>
                      <a:pt x="2391442" y="602653"/>
                    </a:lnTo>
                    <a:lnTo>
                      <a:pt x="2399506" y="661329"/>
                    </a:lnTo>
                    <a:lnTo>
                      <a:pt x="2397960" y="674910"/>
                    </a:lnTo>
                    <a:lnTo>
                      <a:pt x="2397687" y="687543"/>
                    </a:lnTo>
                    <a:lnTo>
                      <a:pt x="2398400" y="699376"/>
                    </a:lnTo>
                    <a:lnTo>
                      <a:pt x="2399814" y="710557"/>
                    </a:lnTo>
                    <a:lnTo>
                      <a:pt x="2401641" y="721236"/>
                    </a:lnTo>
                    <a:lnTo>
                      <a:pt x="2403596" y="731560"/>
                    </a:lnTo>
                    <a:lnTo>
                      <a:pt x="2405392" y="741679"/>
                    </a:lnTo>
                    <a:lnTo>
                      <a:pt x="2406742" y="751740"/>
                    </a:lnTo>
                    <a:lnTo>
                      <a:pt x="2407360" y="761893"/>
                    </a:lnTo>
                    <a:lnTo>
                      <a:pt x="2406960" y="772287"/>
                    </a:lnTo>
                    <a:lnTo>
                      <a:pt x="2396786" y="806394"/>
                    </a:lnTo>
                    <a:lnTo>
                      <a:pt x="2381837" y="832094"/>
                    </a:lnTo>
                    <a:lnTo>
                      <a:pt x="2356575" y="869606"/>
                    </a:lnTo>
                    <a:lnTo>
                      <a:pt x="2328392" y="905634"/>
                    </a:lnTo>
                    <a:lnTo>
                      <a:pt x="2297422" y="940012"/>
                    </a:lnTo>
                    <a:lnTo>
                      <a:pt x="2263801" y="972573"/>
                    </a:lnTo>
                    <a:lnTo>
                      <a:pt x="2227664" y="1003151"/>
                    </a:lnTo>
                    <a:lnTo>
                      <a:pt x="2189147" y="1031578"/>
                    </a:lnTo>
                    <a:lnTo>
                      <a:pt x="2148384" y="1057689"/>
                    </a:lnTo>
                    <a:lnTo>
                      <a:pt x="2127203" y="1069823"/>
                    </a:lnTo>
                    <a:lnTo>
                      <a:pt x="2105511" y="1081315"/>
                    </a:lnTo>
                    <a:lnTo>
                      <a:pt x="2083326" y="1092144"/>
                    </a:lnTo>
                    <a:lnTo>
                      <a:pt x="2060664" y="1102290"/>
                    </a:lnTo>
                    <a:lnTo>
                      <a:pt x="2037543" y="1111732"/>
                    </a:lnTo>
                    <a:lnTo>
                      <a:pt x="1757677" y="1153666"/>
                    </a:lnTo>
                    <a:lnTo>
                      <a:pt x="1680504" y="1110449"/>
                    </a:lnTo>
                    <a:lnTo>
                      <a:pt x="0" y="1104461"/>
                    </a:lnTo>
                    <a:lnTo>
                      <a:pt x="64410" y="906948"/>
                    </a:lnTo>
                    <a:lnTo>
                      <a:pt x="39028" y="909188"/>
                    </a:lnTo>
                    <a:lnTo>
                      <a:pt x="45594" y="647113"/>
                    </a:lnTo>
                    <a:lnTo>
                      <a:pt x="45315" y="624260"/>
                    </a:lnTo>
                    <a:lnTo>
                      <a:pt x="47267" y="602712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3" name="object 19"/>
              <p:cNvSpPr/>
              <p:nvPr/>
            </p:nvSpPr>
            <p:spPr>
              <a:xfrm>
                <a:off x="8448659" y="1826598"/>
                <a:ext cx="2315458" cy="737752"/>
              </a:xfrm>
              <a:custGeom>
                <a:avLst/>
                <a:gdLst/>
                <a:ahLst/>
                <a:cxnLst/>
                <a:rect l="l" t="t" r="r" b="b"/>
                <a:pathLst>
                  <a:path w="2315458" h="737752">
                    <a:moveTo>
                      <a:pt x="2315458" y="539383"/>
                    </a:moveTo>
                    <a:lnTo>
                      <a:pt x="2268202" y="602947"/>
                    </a:lnTo>
                    <a:lnTo>
                      <a:pt x="782777" y="373030"/>
                    </a:lnTo>
                    <a:lnTo>
                      <a:pt x="779658" y="497062"/>
                    </a:lnTo>
                    <a:lnTo>
                      <a:pt x="2235473" y="638914"/>
                    </a:lnTo>
                    <a:lnTo>
                      <a:pt x="2200324" y="668934"/>
                    </a:lnTo>
                    <a:lnTo>
                      <a:pt x="931030" y="573904"/>
                    </a:lnTo>
                    <a:lnTo>
                      <a:pt x="811073" y="737752"/>
                    </a:lnTo>
                    <a:lnTo>
                      <a:pt x="645768" y="735430"/>
                    </a:lnTo>
                    <a:lnTo>
                      <a:pt x="612978" y="734677"/>
                    </a:lnTo>
                    <a:lnTo>
                      <a:pt x="520250" y="735125"/>
                    </a:lnTo>
                    <a:lnTo>
                      <a:pt x="571754" y="592438"/>
                    </a:lnTo>
                    <a:lnTo>
                      <a:pt x="559269" y="592828"/>
                    </a:lnTo>
                    <a:lnTo>
                      <a:pt x="546045" y="593397"/>
                    </a:lnTo>
                    <a:lnTo>
                      <a:pt x="537220" y="593639"/>
                    </a:lnTo>
                    <a:lnTo>
                      <a:pt x="487501" y="733699"/>
                    </a:lnTo>
                    <a:lnTo>
                      <a:pt x="393050" y="734412"/>
                    </a:lnTo>
                    <a:lnTo>
                      <a:pt x="438008" y="594108"/>
                    </a:lnTo>
                    <a:lnTo>
                      <a:pt x="405505" y="594108"/>
                    </a:lnTo>
                    <a:lnTo>
                      <a:pt x="358536" y="734412"/>
                    </a:lnTo>
                    <a:lnTo>
                      <a:pt x="257047" y="734025"/>
                    </a:lnTo>
                    <a:lnTo>
                      <a:pt x="306499" y="593273"/>
                    </a:lnTo>
                    <a:lnTo>
                      <a:pt x="293941" y="593143"/>
                    </a:lnTo>
                    <a:lnTo>
                      <a:pt x="280843" y="592988"/>
                    </a:lnTo>
                    <a:lnTo>
                      <a:pt x="273893" y="592886"/>
                    </a:lnTo>
                    <a:lnTo>
                      <a:pt x="226370" y="732477"/>
                    </a:lnTo>
                    <a:lnTo>
                      <a:pt x="121926" y="734962"/>
                    </a:lnTo>
                    <a:lnTo>
                      <a:pt x="167951" y="590503"/>
                    </a:lnTo>
                    <a:lnTo>
                      <a:pt x="155264" y="590103"/>
                    </a:lnTo>
                    <a:lnTo>
                      <a:pt x="142571" y="589713"/>
                    </a:lnTo>
                    <a:lnTo>
                      <a:pt x="136988" y="589546"/>
                    </a:lnTo>
                    <a:lnTo>
                      <a:pt x="91229" y="734045"/>
                    </a:lnTo>
                    <a:lnTo>
                      <a:pt x="0" y="732925"/>
                    </a:lnTo>
                    <a:lnTo>
                      <a:pt x="42434" y="586165"/>
                    </a:lnTo>
                    <a:lnTo>
                      <a:pt x="25197" y="586124"/>
                    </a:lnTo>
                    <a:lnTo>
                      <a:pt x="27414" y="550951"/>
                    </a:lnTo>
                    <a:lnTo>
                      <a:pt x="58309" y="552319"/>
                    </a:lnTo>
                    <a:lnTo>
                      <a:pt x="89220" y="553568"/>
                    </a:lnTo>
                    <a:lnTo>
                      <a:pt x="120148" y="554697"/>
                    </a:lnTo>
                    <a:lnTo>
                      <a:pt x="151093" y="555707"/>
                    </a:lnTo>
                    <a:lnTo>
                      <a:pt x="182055" y="556598"/>
                    </a:lnTo>
                    <a:lnTo>
                      <a:pt x="213034" y="557367"/>
                    </a:lnTo>
                    <a:lnTo>
                      <a:pt x="244030" y="558016"/>
                    </a:lnTo>
                    <a:lnTo>
                      <a:pt x="275043" y="558544"/>
                    </a:lnTo>
                    <a:lnTo>
                      <a:pt x="306074" y="558949"/>
                    </a:lnTo>
                    <a:lnTo>
                      <a:pt x="337122" y="559233"/>
                    </a:lnTo>
                    <a:lnTo>
                      <a:pt x="368188" y="559394"/>
                    </a:lnTo>
                    <a:lnTo>
                      <a:pt x="430373" y="559346"/>
                    </a:lnTo>
                    <a:lnTo>
                      <a:pt x="461493" y="559136"/>
                    </a:lnTo>
                    <a:lnTo>
                      <a:pt x="492631" y="558802"/>
                    </a:lnTo>
                    <a:lnTo>
                      <a:pt x="523787" y="558343"/>
                    </a:lnTo>
                    <a:lnTo>
                      <a:pt x="554962" y="557758"/>
                    </a:lnTo>
                    <a:lnTo>
                      <a:pt x="586156" y="557048"/>
                    </a:lnTo>
                    <a:lnTo>
                      <a:pt x="617368" y="556212"/>
                    </a:lnTo>
                    <a:lnTo>
                      <a:pt x="648600" y="555249"/>
                    </a:lnTo>
                    <a:lnTo>
                      <a:pt x="660990" y="536142"/>
                    </a:lnTo>
                    <a:lnTo>
                      <a:pt x="669259" y="512328"/>
                    </a:lnTo>
                    <a:lnTo>
                      <a:pt x="674492" y="485775"/>
                    </a:lnTo>
                    <a:lnTo>
                      <a:pt x="677778" y="458452"/>
                    </a:lnTo>
                    <a:lnTo>
                      <a:pt x="681349" y="358224"/>
                    </a:lnTo>
                    <a:lnTo>
                      <a:pt x="643337" y="358062"/>
                    </a:lnTo>
                    <a:lnTo>
                      <a:pt x="617392" y="357884"/>
                    </a:lnTo>
                    <a:lnTo>
                      <a:pt x="603806" y="357919"/>
                    </a:lnTo>
                    <a:lnTo>
                      <a:pt x="599139" y="370772"/>
                    </a:lnTo>
                    <a:lnTo>
                      <a:pt x="592463" y="381206"/>
                    </a:lnTo>
                    <a:lnTo>
                      <a:pt x="584235" y="389170"/>
                    </a:lnTo>
                    <a:lnTo>
                      <a:pt x="574915" y="394616"/>
                    </a:lnTo>
                    <a:lnTo>
                      <a:pt x="564961" y="397497"/>
                    </a:lnTo>
                    <a:lnTo>
                      <a:pt x="554831" y="397763"/>
                    </a:lnTo>
                    <a:lnTo>
                      <a:pt x="544984" y="395366"/>
                    </a:lnTo>
                    <a:lnTo>
                      <a:pt x="535879" y="390257"/>
                    </a:lnTo>
                    <a:lnTo>
                      <a:pt x="527974" y="382389"/>
                    </a:lnTo>
                    <a:lnTo>
                      <a:pt x="521727" y="371712"/>
                    </a:lnTo>
                    <a:lnTo>
                      <a:pt x="517809" y="359222"/>
                    </a:lnTo>
                    <a:lnTo>
                      <a:pt x="505852" y="359306"/>
                    </a:lnTo>
                    <a:lnTo>
                      <a:pt x="493539" y="359471"/>
                    </a:lnTo>
                    <a:lnTo>
                      <a:pt x="480933" y="359700"/>
                    </a:lnTo>
                    <a:lnTo>
                      <a:pt x="468095" y="359977"/>
                    </a:lnTo>
                    <a:lnTo>
                      <a:pt x="455090" y="360284"/>
                    </a:lnTo>
                    <a:lnTo>
                      <a:pt x="441980" y="360602"/>
                    </a:lnTo>
                    <a:lnTo>
                      <a:pt x="428828" y="360916"/>
                    </a:lnTo>
                    <a:lnTo>
                      <a:pt x="415696" y="361207"/>
                    </a:lnTo>
                    <a:lnTo>
                      <a:pt x="402649" y="361459"/>
                    </a:lnTo>
                    <a:lnTo>
                      <a:pt x="389748" y="361654"/>
                    </a:lnTo>
                    <a:lnTo>
                      <a:pt x="364637" y="361803"/>
                    </a:lnTo>
                    <a:lnTo>
                      <a:pt x="349754" y="361686"/>
                    </a:lnTo>
                    <a:lnTo>
                      <a:pt x="344175" y="375652"/>
                    </a:lnTo>
                    <a:lnTo>
                      <a:pt x="337465" y="387510"/>
                    </a:lnTo>
                    <a:lnTo>
                      <a:pt x="329812" y="397300"/>
                    </a:lnTo>
                    <a:lnTo>
                      <a:pt x="321402" y="405064"/>
                    </a:lnTo>
                    <a:lnTo>
                      <a:pt x="312421" y="410842"/>
                    </a:lnTo>
                    <a:lnTo>
                      <a:pt x="303057" y="414675"/>
                    </a:lnTo>
                    <a:lnTo>
                      <a:pt x="293495" y="416604"/>
                    </a:lnTo>
                    <a:lnTo>
                      <a:pt x="283922" y="416670"/>
                    </a:lnTo>
                    <a:lnTo>
                      <a:pt x="274526" y="414914"/>
                    </a:lnTo>
                    <a:lnTo>
                      <a:pt x="265492" y="411377"/>
                    </a:lnTo>
                    <a:lnTo>
                      <a:pt x="257008" y="406099"/>
                    </a:lnTo>
                    <a:lnTo>
                      <a:pt x="249259" y="399122"/>
                    </a:lnTo>
                    <a:lnTo>
                      <a:pt x="242432" y="390487"/>
                    </a:lnTo>
                    <a:lnTo>
                      <a:pt x="236715" y="380234"/>
                    </a:lnTo>
                    <a:lnTo>
                      <a:pt x="232293" y="368404"/>
                    </a:lnTo>
                    <a:lnTo>
                      <a:pt x="230166" y="359711"/>
                    </a:lnTo>
                    <a:lnTo>
                      <a:pt x="218331" y="359354"/>
                    </a:lnTo>
                    <a:lnTo>
                      <a:pt x="205959" y="359116"/>
                    </a:lnTo>
                    <a:lnTo>
                      <a:pt x="193172" y="358964"/>
                    </a:lnTo>
                    <a:lnTo>
                      <a:pt x="166843" y="358779"/>
                    </a:lnTo>
                    <a:lnTo>
                      <a:pt x="153546" y="358677"/>
                    </a:lnTo>
                    <a:lnTo>
                      <a:pt x="140323" y="358524"/>
                    </a:lnTo>
                    <a:lnTo>
                      <a:pt x="127296" y="358284"/>
                    </a:lnTo>
                    <a:lnTo>
                      <a:pt x="114588" y="357924"/>
                    </a:lnTo>
                    <a:lnTo>
                      <a:pt x="102321" y="357409"/>
                    </a:lnTo>
                    <a:lnTo>
                      <a:pt x="90778" y="356717"/>
                    </a:lnTo>
                    <a:lnTo>
                      <a:pt x="83431" y="370755"/>
                    </a:lnTo>
                    <a:lnTo>
                      <a:pt x="76143" y="381204"/>
                    </a:lnTo>
                    <a:lnTo>
                      <a:pt x="68978" y="388185"/>
                    </a:lnTo>
                    <a:lnTo>
                      <a:pt x="62001" y="391822"/>
                    </a:lnTo>
                    <a:lnTo>
                      <a:pt x="55276" y="392236"/>
                    </a:lnTo>
                    <a:lnTo>
                      <a:pt x="48866" y="389549"/>
                    </a:lnTo>
                    <a:lnTo>
                      <a:pt x="42836" y="383883"/>
                    </a:lnTo>
                    <a:lnTo>
                      <a:pt x="37251" y="375360"/>
                    </a:lnTo>
                    <a:lnTo>
                      <a:pt x="32173" y="364102"/>
                    </a:lnTo>
                    <a:lnTo>
                      <a:pt x="28337" y="352583"/>
                    </a:lnTo>
                    <a:lnTo>
                      <a:pt x="22961" y="352155"/>
                    </a:lnTo>
                    <a:lnTo>
                      <a:pt x="22534" y="333700"/>
                    </a:lnTo>
                    <a:lnTo>
                      <a:pt x="22742" y="316816"/>
                    </a:lnTo>
                    <a:lnTo>
                      <a:pt x="23569" y="301369"/>
                    </a:lnTo>
                    <a:lnTo>
                      <a:pt x="24998" y="287223"/>
                    </a:lnTo>
                    <a:lnTo>
                      <a:pt x="27011" y="274243"/>
                    </a:lnTo>
                    <a:lnTo>
                      <a:pt x="29592" y="262294"/>
                    </a:lnTo>
                    <a:lnTo>
                      <a:pt x="32725" y="251239"/>
                    </a:lnTo>
                    <a:lnTo>
                      <a:pt x="36393" y="240945"/>
                    </a:lnTo>
                    <a:lnTo>
                      <a:pt x="40578" y="231276"/>
                    </a:lnTo>
                    <a:lnTo>
                      <a:pt x="45265" y="222096"/>
                    </a:lnTo>
                    <a:lnTo>
                      <a:pt x="50436" y="213271"/>
                    </a:lnTo>
                    <a:lnTo>
                      <a:pt x="56074" y="204664"/>
                    </a:lnTo>
                    <a:lnTo>
                      <a:pt x="56469" y="204091"/>
                    </a:lnTo>
                    <a:lnTo>
                      <a:pt x="58711" y="216128"/>
                    </a:lnTo>
                    <a:lnTo>
                      <a:pt x="69933" y="227726"/>
                    </a:lnTo>
                    <a:lnTo>
                      <a:pt x="116239" y="248341"/>
                    </a:lnTo>
                    <a:lnTo>
                      <a:pt x="149781" y="256722"/>
                    </a:lnTo>
                    <a:lnTo>
                      <a:pt x="189222" y="263397"/>
                    </a:lnTo>
                    <a:lnTo>
                      <a:pt x="233791" y="268048"/>
                    </a:lnTo>
                    <a:lnTo>
                      <a:pt x="282719" y="270358"/>
                    </a:lnTo>
                    <a:lnTo>
                      <a:pt x="335235" y="270009"/>
                    </a:lnTo>
                    <a:lnTo>
                      <a:pt x="390567" y="266685"/>
                    </a:lnTo>
                    <a:lnTo>
                      <a:pt x="447947" y="260068"/>
                    </a:lnTo>
                    <a:lnTo>
                      <a:pt x="506603" y="249841"/>
                    </a:lnTo>
                    <a:lnTo>
                      <a:pt x="565764" y="235687"/>
                    </a:lnTo>
                    <a:lnTo>
                      <a:pt x="624662" y="217288"/>
                    </a:lnTo>
                    <a:lnTo>
                      <a:pt x="682524" y="194328"/>
                    </a:lnTo>
                    <a:lnTo>
                      <a:pt x="738581" y="166489"/>
                    </a:lnTo>
                    <a:lnTo>
                      <a:pt x="792062" y="133453"/>
                    </a:lnTo>
                    <a:lnTo>
                      <a:pt x="842197" y="94905"/>
                    </a:lnTo>
                    <a:lnTo>
                      <a:pt x="888216" y="50526"/>
                    </a:lnTo>
                    <a:lnTo>
                      <a:pt x="929347" y="0"/>
                    </a:lnTo>
                    <a:lnTo>
                      <a:pt x="1063606" y="28553"/>
                    </a:lnTo>
                    <a:lnTo>
                      <a:pt x="1066089" y="298327"/>
                    </a:lnTo>
                    <a:lnTo>
                      <a:pt x="1155739" y="316738"/>
                    </a:lnTo>
                    <a:lnTo>
                      <a:pt x="1150055" y="54011"/>
                    </a:lnTo>
                    <a:lnTo>
                      <a:pt x="2172273" y="349405"/>
                    </a:lnTo>
                    <a:lnTo>
                      <a:pt x="2172109" y="373865"/>
                    </a:lnTo>
                    <a:lnTo>
                      <a:pt x="1254683" y="124173"/>
                    </a:lnTo>
                    <a:lnTo>
                      <a:pt x="1256017" y="337674"/>
                    </a:lnTo>
                    <a:lnTo>
                      <a:pt x="2315458" y="53938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4" name="object 20"/>
              <p:cNvSpPr/>
              <p:nvPr/>
            </p:nvSpPr>
            <p:spPr>
              <a:xfrm>
                <a:off x="8714604" y="1616327"/>
                <a:ext cx="294495" cy="164682"/>
              </a:xfrm>
              <a:custGeom>
                <a:avLst/>
                <a:gdLst/>
                <a:ahLst/>
                <a:cxnLst/>
                <a:rect l="l" t="t" r="r" b="b"/>
                <a:pathLst>
                  <a:path w="294495" h="164682">
                    <a:moveTo>
                      <a:pt x="103849" y="19286"/>
                    </a:moveTo>
                    <a:lnTo>
                      <a:pt x="294495" y="0"/>
                    </a:lnTo>
                    <a:lnTo>
                      <a:pt x="192103" y="164682"/>
                    </a:lnTo>
                    <a:lnTo>
                      <a:pt x="0" y="162931"/>
                    </a:lnTo>
                    <a:lnTo>
                      <a:pt x="103849" y="19286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object 21"/>
              <p:cNvSpPr/>
              <p:nvPr/>
            </p:nvSpPr>
            <p:spPr>
              <a:xfrm>
                <a:off x="8965885" y="1621563"/>
                <a:ext cx="310808" cy="157697"/>
              </a:xfrm>
              <a:custGeom>
                <a:avLst/>
                <a:gdLst/>
                <a:ahLst/>
                <a:cxnLst/>
                <a:rect l="l" t="t" r="r" b="b"/>
                <a:pathLst>
                  <a:path w="310808" h="157697">
                    <a:moveTo>
                      <a:pt x="310808" y="12260"/>
                    </a:moveTo>
                    <a:lnTo>
                      <a:pt x="233819" y="155945"/>
                    </a:lnTo>
                    <a:lnTo>
                      <a:pt x="0" y="157697"/>
                    </a:lnTo>
                    <a:lnTo>
                      <a:pt x="96154" y="0"/>
                    </a:lnTo>
                    <a:lnTo>
                      <a:pt x="310808" y="122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6" name="object 22"/>
              <p:cNvSpPr/>
              <p:nvPr/>
            </p:nvSpPr>
            <p:spPr>
              <a:xfrm>
                <a:off x="9246551" y="1637373"/>
                <a:ext cx="166043" cy="138389"/>
              </a:xfrm>
              <a:custGeom>
                <a:avLst/>
                <a:gdLst/>
                <a:ahLst/>
                <a:cxnLst/>
                <a:rect l="l" t="t" r="r" b="b"/>
                <a:pathLst>
                  <a:path w="166043" h="138389">
                    <a:moveTo>
                      <a:pt x="166043" y="13991"/>
                    </a:moveTo>
                    <a:lnTo>
                      <a:pt x="113821" y="120874"/>
                    </a:lnTo>
                    <a:lnTo>
                      <a:pt x="0" y="138389"/>
                    </a:lnTo>
                    <a:lnTo>
                      <a:pt x="80272" y="0"/>
                    </a:lnTo>
                    <a:lnTo>
                      <a:pt x="166043" y="1399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7" name="object 23"/>
              <p:cNvSpPr/>
              <p:nvPr/>
            </p:nvSpPr>
            <p:spPr>
              <a:xfrm>
                <a:off x="9405437" y="1660119"/>
                <a:ext cx="111318" cy="134927"/>
              </a:xfrm>
              <a:custGeom>
                <a:avLst/>
                <a:gdLst/>
                <a:ahLst/>
                <a:cxnLst/>
                <a:rect l="l" t="t" r="r" b="b"/>
                <a:pathLst>
                  <a:path w="111318" h="134927">
                    <a:moveTo>
                      <a:pt x="111318" y="24541"/>
                    </a:moveTo>
                    <a:lnTo>
                      <a:pt x="110271" y="134927"/>
                    </a:lnTo>
                    <a:lnTo>
                      <a:pt x="0" y="105131"/>
                    </a:lnTo>
                    <a:lnTo>
                      <a:pt x="46722" y="0"/>
                    </a:lnTo>
                    <a:lnTo>
                      <a:pt x="111318" y="24541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8" name="object 24"/>
              <p:cNvSpPr/>
              <p:nvPr/>
            </p:nvSpPr>
            <p:spPr>
              <a:xfrm>
                <a:off x="9602200" y="1777502"/>
                <a:ext cx="1017191" cy="371890"/>
              </a:xfrm>
              <a:custGeom>
                <a:avLst/>
                <a:gdLst/>
                <a:ahLst/>
                <a:cxnLst/>
                <a:rect l="l" t="t" r="r" b="b"/>
                <a:pathLst>
                  <a:path w="1017191" h="371890">
                    <a:moveTo>
                      <a:pt x="0" y="0"/>
                    </a:moveTo>
                    <a:lnTo>
                      <a:pt x="1017191" y="347817"/>
                    </a:lnTo>
                    <a:lnTo>
                      <a:pt x="1017191" y="371890"/>
                    </a:lnTo>
                    <a:lnTo>
                      <a:pt x="0" y="455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object 25"/>
              <p:cNvSpPr/>
              <p:nvPr/>
            </p:nvSpPr>
            <p:spPr>
              <a:xfrm>
                <a:off x="9596890" y="1675909"/>
                <a:ext cx="1018073" cy="419140"/>
              </a:xfrm>
              <a:custGeom>
                <a:avLst/>
                <a:gdLst/>
                <a:ahLst/>
                <a:cxnLst/>
                <a:rect l="l" t="t" r="r" b="b"/>
                <a:pathLst>
                  <a:path w="1018073" h="419140">
                    <a:moveTo>
                      <a:pt x="0" y="0"/>
                    </a:moveTo>
                    <a:lnTo>
                      <a:pt x="1013210" y="395922"/>
                    </a:lnTo>
                    <a:lnTo>
                      <a:pt x="1018073" y="419140"/>
                    </a:lnTo>
                    <a:lnTo>
                      <a:pt x="5294" y="490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0" name="object 26"/>
              <p:cNvSpPr/>
              <p:nvPr/>
            </p:nvSpPr>
            <p:spPr>
              <a:xfrm>
                <a:off x="10639948" y="2062905"/>
                <a:ext cx="60204" cy="431278"/>
              </a:xfrm>
              <a:custGeom>
                <a:avLst/>
                <a:gdLst/>
                <a:ahLst/>
                <a:cxnLst/>
                <a:rect l="l" t="t" r="r" b="b"/>
                <a:pathLst>
                  <a:path w="60204" h="431278">
                    <a:moveTo>
                      <a:pt x="12311" y="431278"/>
                    </a:moveTo>
                    <a:lnTo>
                      <a:pt x="7222" y="412826"/>
                    </a:lnTo>
                    <a:lnTo>
                      <a:pt x="10667" y="399775"/>
                    </a:lnTo>
                    <a:lnTo>
                      <a:pt x="12547" y="386849"/>
                    </a:lnTo>
                    <a:lnTo>
                      <a:pt x="13409" y="374175"/>
                    </a:lnTo>
                    <a:lnTo>
                      <a:pt x="13802" y="361884"/>
                    </a:lnTo>
                    <a:lnTo>
                      <a:pt x="14281" y="349976"/>
                    </a:lnTo>
                    <a:lnTo>
                      <a:pt x="14281" y="84255"/>
                    </a:lnTo>
                    <a:lnTo>
                      <a:pt x="14109" y="70814"/>
                    </a:lnTo>
                    <a:lnTo>
                      <a:pt x="13147" y="57756"/>
                    </a:lnTo>
                    <a:lnTo>
                      <a:pt x="11467" y="45047"/>
                    </a:lnTo>
                    <a:lnTo>
                      <a:pt x="9138" y="32654"/>
                    </a:lnTo>
                    <a:lnTo>
                      <a:pt x="6233" y="20544"/>
                    </a:lnTo>
                    <a:lnTo>
                      <a:pt x="2823" y="8683"/>
                    </a:lnTo>
                    <a:lnTo>
                      <a:pt x="0" y="0"/>
                    </a:lnTo>
                    <a:lnTo>
                      <a:pt x="46086" y="17983"/>
                    </a:lnTo>
                    <a:lnTo>
                      <a:pt x="50358" y="29870"/>
                    </a:lnTo>
                    <a:lnTo>
                      <a:pt x="53876" y="42007"/>
                    </a:lnTo>
                    <a:lnTo>
                      <a:pt x="56644" y="54391"/>
                    </a:lnTo>
                    <a:lnTo>
                      <a:pt x="58665" y="67019"/>
                    </a:lnTo>
                    <a:lnTo>
                      <a:pt x="59941" y="79886"/>
                    </a:lnTo>
                    <a:lnTo>
                      <a:pt x="60204" y="84255"/>
                    </a:lnTo>
                    <a:lnTo>
                      <a:pt x="59321" y="356982"/>
                    </a:lnTo>
                    <a:lnTo>
                      <a:pt x="59565" y="369649"/>
                    </a:lnTo>
                    <a:lnTo>
                      <a:pt x="58863" y="382316"/>
                    </a:lnTo>
                    <a:lnTo>
                      <a:pt x="58316" y="387531"/>
                    </a:lnTo>
                    <a:lnTo>
                      <a:pt x="47663" y="398448"/>
                    </a:lnTo>
                    <a:lnTo>
                      <a:pt x="39175" y="407231"/>
                    </a:lnTo>
                    <a:lnTo>
                      <a:pt x="31412" y="414932"/>
                    </a:lnTo>
                    <a:lnTo>
                      <a:pt x="22933" y="422601"/>
                    </a:lnTo>
                    <a:lnTo>
                      <a:pt x="12311" y="431278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1" name="object 27"/>
              <p:cNvSpPr/>
              <p:nvPr/>
            </p:nvSpPr>
            <p:spPr>
              <a:xfrm>
                <a:off x="10689421" y="2146882"/>
                <a:ext cx="108876" cy="99408"/>
              </a:xfrm>
              <a:custGeom>
                <a:avLst/>
                <a:gdLst/>
                <a:ahLst/>
                <a:cxnLst/>
                <a:rect l="l" t="t" r="r" b="b"/>
                <a:pathLst>
                  <a:path w="108876" h="99408">
                    <a:moveTo>
                      <a:pt x="0" y="0"/>
                    </a:moveTo>
                    <a:lnTo>
                      <a:pt x="108876" y="33380"/>
                    </a:lnTo>
                    <a:lnTo>
                      <a:pt x="105203" y="99408"/>
                    </a:lnTo>
                    <a:lnTo>
                      <a:pt x="841" y="710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2" name="object 28"/>
              <p:cNvSpPr/>
              <p:nvPr/>
            </p:nvSpPr>
            <p:spPr>
              <a:xfrm>
                <a:off x="9314474" y="2460811"/>
                <a:ext cx="194750" cy="98084"/>
              </a:xfrm>
              <a:custGeom>
                <a:avLst/>
                <a:gdLst/>
                <a:ahLst/>
                <a:cxnLst/>
                <a:rect l="l" t="t" r="r" b="b"/>
                <a:pathLst>
                  <a:path w="194750" h="98084">
                    <a:moveTo>
                      <a:pt x="70607" y="0"/>
                    </a:moveTo>
                    <a:lnTo>
                      <a:pt x="171214" y="3503"/>
                    </a:lnTo>
                    <a:lnTo>
                      <a:pt x="194750" y="29918"/>
                    </a:lnTo>
                    <a:lnTo>
                      <a:pt x="188540" y="40473"/>
                    </a:lnTo>
                    <a:lnTo>
                      <a:pt x="176480" y="46411"/>
                    </a:lnTo>
                    <a:lnTo>
                      <a:pt x="168998" y="47575"/>
                    </a:lnTo>
                    <a:lnTo>
                      <a:pt x="138916" y="49918"/>
                    </a:lnTo>
                    <a:lnTo>
                      <a:pt x="126557" y="54506"/>
                    </a:lnTo>
                    <a:lnTo>
                      <a:pt x="115600" y="60944"/>
                    </a:lnTo>
                    <a:lnTo>
                      <a:pt x="106046" y="69231"/>
                    </a:lnTo>
                    <a:lnTo>
                      <a:pt x="97891" y="79364"/>
                    </a:lnTo>
                    <a:lnTo>
                      <a:pt x="91133" y="91343"/>
                    </a:lnTo>
                    <a:lnTo>
                      <a:pt x="88254" y="98084"/>
                    </a:lnTo>
                    <a:lnTo>
                      <a:pt x="0" y="98084"/>
                    </a:lnTo>
                    <a:lnTo>
                      <a:pt x="70607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3" name="object 29"/>
              <p:cNvSpPr/>
              <p:nvPr/>
            </p:nvSpPr>
            <p:spPr>
              <a:xfrm>
                <a:off x="9517354" y="2469045"/>
                <a:ext cx="175976" cy="93400"/>
              </a:xfrm>
              <a:custGeom>
                <a:avLst/>
                <a:gdLst/>
                <a:ahLst/>
                <a:cxnLst/>
                <a:rect l="l" t="t" r="r" b="b"/>
                <a:pathLst>
                  <a:path w="175976" h="93400">
                    <a:moveTo>
                      <a:pt x="129929" y="93400"/>
                    </a:moveTo>
                    <a:lnTo>
                      <a:pt x="0" y="92157"/>
                    </a:lnTo>
                    <a:lnTo>
                      <a:pt x="1070" y="76567"/>
                    </a:lnTo>
                    <a:lnTo>
                      <a:pt x="5311" y="63314"/>
                    </a:lnTo>
                    <a:lnTo>
                      <a:pt x="12501" y="53101"/>
                    </a:lnTo>
                    <a:lnTo>
                      <a:pt x="22418" y="46627"/>
                    </a:lnTo>
                    <a:lnTo>
                      <a:pt x="34842" y="44595"/>
                    </a:lnTo>
                    <a:lnTo>
                      <a:pt x="38002" y="44826"/>
                    </a:lnTo>
                    <a:lnTo>
                      <a:pt x="48245" y="37960"/>
                    </a:lnTo>
                    <a:lnTo>
                      <a:pt x="52318" y="28760"/>
                    </a:lnTo>
                    <a:lnTo>
                      <a:pt x="50088" y="22586"/>
                    </a:lnTo>
                    <a:lnTo>
                      <a:pt x="28296" y="0"/>
                    </a:lnTo>
                    <a:lnTo>
                      <a:pt x="138670" y="2627"/>
                    </a:lnTo>
                    <a:lnTo>
                      <a:pt x="154573" y="21954"/>
                    </a:lnTo>
                    <a:lnTo>
                      <a:pt x="154491" y="27759"/>
                    </a:lnTo>
                    <a:lnTo>
                      <a:pt x="164922" y="31553"/>
                    </a:lnTo>
                    <a:lnTo>
                      <a:pt x="173157" y="37119"/>
                    </a:lnTo>
                    <a:lnTo>
                      <a:pt x="175976" y="43853"/>
                    </a:lnTo>
                    <a:lnTo>
                      <a:pt x="170455" y="50956"/>
                    </a:lnTo>
                    <a:lnTo>
                      <a:pt x="156895" y="55964"/>
                    </a:lnTo>
                    <a:lnTo>
                      <a:pt x="145978" y="63287"/>
                    </a:lnTo>
                    <a:lnTo>
                      <a:pt x="137708" y="72917"/>
                    </a:lnTo>
                    <a:lnTo>
                      <a:pt x="132086" y="84844"/>
                    </a:lnTo>
                    <a:lnTo>
                      <a:pt x="129929" y="9340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4" name="object 30"/>
              <p:cNvSpPr/>
              <p:nvPr/>
            </p:nvSpPr>
            <p:spPr>
              <a:xfrm>
                <a:off x="9722816" y="2476086"/>
                <a:ext cx="962425" cy="98634"/>
              </a:xfrm>
              <a:custGeom>
                <a:avLst/>
                <a:gdLst/>
                <a:ahLst/>
                <a:cxnLst/>
                <a:rect l="l" t="t" r="r" b="b"/>
                <a:pathLst>
                  <a:path w="962425" h="98634">
                    <a:moveTo>
                      <a:pt x="7740" y="44252"/>
                    </a:moveTo>
                    <a:lnTo>
                      <a:pt x="13687" y="43439"/>
                    </a:lnTo>
                    <a:lnTo>
                      <a:pt x="20663" y="44744"/>
                    </a:lnTo>
                    <a:lnTo>
                      <a:pt x="30925" y="37916"/>
                    </a:lnTo>
                    <a:lnTo>
                      <a:pt x="34978" y="28699"/>
                    </a:lnTo>
                    <a:lnTo>
                      <a:pt x="32769" y="22586"/>
                    </a:lnTo>
                    <a:lnTo>
                      <a:pt x="10936" y="0"/>
                    </a:lnTo>
                    <a:lnTo>
                      <a:pt x="86899" y="5254"/>
                    </a:lnTo>
                    <a:lnTo>
                      <a:pt x="102782" y="24582"/>
                    </a:lnTo>
                    <a:lnTo>
                      <a:pt x="102741" y="30345"/>
                    </a:lnTo>
                    <a:lnTo>
                      <a:pt x="109676" y="38436"/>
                    </a:lnTo>
                    <a:lnTo>
                      <a:pt x="117063" y="50678"/>
                    </a:lnTo>
                    <a:lnTo>
                      <a:pt x="118684" y="53583"/>
                    </a:lnTo>
                    <a:lnTo>
                      <a:pt x="569128" y="69836"/>
                    </a:lnTo>
                    <a:lnTo>
                      <a:pt x="596419" y="38105"/>
                    </a:lnTo>
                    <a:lnTo>
                      <a:pt x="962425" y="49592"/>
                    </a:lnTo>
                    <a:lnTo>
                      <a:pt x="879752" y="98634"/>
                    </a:lnTo>
                    <a:lnTo>
                      <a:pt x="40977" y="86068"/>
                    </a:lnTo>
                    <a:lnTo>
                      <a:pt x="38569" y="75313"/>
                    </a:lnTo>
                    <a:lnTo>
                      <a:pt x="31586" y="65567"/>
                    </a:lnTo>
                    <a:lnTo>
                      <a:pt x="19241" y="58485"/>
                    </a:lnTo>
                    <a:lnTo>
                      <a:pt x="749" y="55720"/>
                    </a:lnTo>
                    <a:lnTo>
                      <a:pt x="0" y="55722"/>
                    </a:lnTo>
                    <a:lnTo>
                      <a:pt x="7740" y="44252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5" name="object 31"/>
              <p:cNvSpPr/>
              <p:nvPr/>
            </p:nvSpPr>
            <p:spPr>
              <a:xfrm>
                <a:off x="10725597" y="2256589"/>
                <a:ext cx="85689" cy="86964"/>
              </a:xfrm>
              <a:custGeom>
                <a:avLst/>
                <a:gdLst/>
                <a:ahLst/>
                <a:cxnLst/>
                <a:rect l="l" t="t" r="r" b="b"/>
                <a:pathLst>
                  <a:path w="85689" h="86964">
                    <a:moveTo>
                      <a:pt x="0" y="0"/>
                    </a:moveTo>
                    <a:lnTo>
                      <a:pt x="85689" y="22830"/>
                    </a:lnTo>
                    <a:lnTo>
                      <a:pt x="52139" y="86964"/>
                    </a:lnTo>
                    <a:lnTo>
                      <a:pt x="0" y="728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6" name="object 32"/>
              <p:cNvSpPr/>
              <p:nvPr/>
            </p:nvSpPr>
            <p:spPr>
              <a:xfrm>
                <a:off x="10300330" y="2145804"/>
                <a:ext cx="107686" cy="121852"/>
              </a:xfrm>
              <a:custGeom>
                <a:avLst/>
                <a:gdLst/>
                <a:ahLst/>
                <a:cxnLst/>
                <a:rect l="l" t="t" r="r" b="b"/>
                <a:pathLst>
                  <a:path w="107686" h="121852">
                    <a:moveTo>
                      <a:pt x="0" y="100487"/>
                    </a:moveTo>
                    <a:lnTo>
                      <a:pt x="0" y="0"/>
                    </a:lnTo>
                    <a:lnTo>
                      <a:pt x="107686" y="27698"/>
                    </a:lnTo>
                    <a:lnTo>
                      <a:pt x="107686" y="121852"/>
                    </a:lnTo>
                    <a:lnTo>
                      <a:pt x="0" y="10048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7" name="object 33"/>
              <p:cNvSpPr/>
              <p:nvPr/>
            </p:nvSpPr>
            <p:spPr>
              <a:xfrm>
                <a:off x="10165271" y="2111079"/>
                <a:ext cx="117371" cy="131709"/>
              </a:xfrm>
              <a:custGeom>
                <a:avLst/>
                <a:gdLst/>
                <a:ahLst/>
                <a:cxnLst/>
                <a:rect l="l" t="t" r="r" b="b"/>
                <a:pathLst>
                  <a:path w="117371" h="131709">
                    <a:moveTo>
                      <a:pt x="0" y="108349"/>
                    </a:moveTo>
                    <a:lnTo>
                      <a:pt x="0" y="0"/>
                    </a:lnTo>
                    <a:lnTo>
                      <a:pt x="117371" y="30183"/>
                    </a:lnTo>
                    <a:lnTo>
                      <a:pt x="117371" y="131709"/>
                    </a:lnTo>
                    <a:lnTo>
                      <a:pt x="0" y="108349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8" name="object 34"/>
              <p:cNvSpPr/>
              <p:nvPr/>
            </p:nvSpPr>
            <p:spPr>
              <a:xfrm>
                <a:off x="10025841" y="2075235"/>
                <a:ext cx="121783" cy="140711"/>
              </a:xfrm>
              <a:custGeom>
                <a:avLst/>
                <a:gdLst/>
                <a:ahLst/>
                <a:cxnLst/>
                <a:rect l="l" t="t" r="r" b="b"/>
                <a:pathLst>
                  <a:path w="121783" h="140711">
                    <a:moveTo>
                      <a:pt x="0" y="116516"/>
                    </a:moveTo>
                    <a:lnTo>
                      <a:pt x="0" y="0"/>
                    </a:lnTo>
                    <a:lnTo>
                      <a:pt x="121783" y="31323"/>
                    </a:lnTo>
                    <a:lnTo>
                      <a:pt x="121783" y="140711"/>
                    </a:lnTo>
                    <a:lnTo>
                      <a:pt x="0" y="116516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9" name="object 35"/>
              <p:cNvSpPr/>
              <p:nvPr/>
            </p:nvSpPr>
            <p:spPr>
              <a:xfrm>
                <a:off x="9882862" y="2038453"/>
                <a:ext cx="125312" cy="149794"/>
              </a:xfrm>
              <a:custGeom>
                <a:avLst/>
                <a:gdLst/>
                <a:ahLst/>
                <a:cxnLst/>
                <a:rect l="l" t="t" r="r" b="b"/>
                <a:pathLst>
                  <a:path w="125312" h="149794">
                    <a:moveTo>
                      <a:pt x="0" y="124907"/>
                    </a:moveTo>
                    <a:lnTo>
                      <a:pt x="0" y="0"/>
                    </a:lnTo>
                    <a:lnTo>
                      <a:pt x="125312" y="32260"/>
                    </a:lnTo>
                    <a:lnTo>
                      <a:pt x="125312" y="149794"/>
                    </a:lnTo>
                    <a:lnTo>
                      <a:pt x="0" y="12490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0" name="object 36"/>
              <p:cNvSpPr/>
              <p:nvPr/>
            </p:nvSpPr>
            <p:spPr>
              <a:xfrm>
                <a:off x="9735450" y="2001854"/>
                <a:ext cx="129744" cy="158002"/>
              </a:xfrm>
              <a:custGeom>
                <a:avLst/>
                <a:gdLst/>
                <a:ahLst/>
                <a:cxnLst/>
                <a:rect l="l" t="t" r="r" b="b"/>
                <a:pathLst>
                  <a:path w="129744" h="158002">
                    <a:moveTo>
                      <a:pt x="1764" y="15906"/>
                    </a:moveTo>
                    <a:lnTo>
                      <a:pt x="0" y="7087"/>
                    </a:lnTo>
                    <a:lnTo>
                      <a:pt x="6176" y="0"/>
                    </a:lnTo>
                    <a:lnTo>
                      <a:pt x="15040" y="2545"/>
                    </a:lnTo>
                    <a:lnTo>
                      <a:pt x="129744" y="32056"/>
                    </a:lnTo>
                    <a:lnTo>
                      <a:pt x="129744" y="158002"/>
                    </a:lnTo>
                    <a:lnTo>
                      <a:pt x="17687" y="135721"/>
                    </a:lnTo>
                    <a:lnTo>
                      <a:pt x="6513" y="128352"/>
                    </a:lnTo>
                    <a:lnTo>
                      <a:pt x="1024" y="116415"/>
                    </a:lnTo>
                    <a:lnTo>
                      <a:pt x="1005" y="115986"/>
                    </a:lnTo>
                    <a:lnTo>
                      <a:pt x="1764" y="15906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1" name="object 37"/>
              <p:cNvSpPr/>
              <p:nvPr/>
            </p:nvSpPr>
            <p:spPr>
              <a:xfrm>
                <a:off x="10538644" y="2207107"/>
                <a:ext cx="83842" cy="103033"/>
              </a:xfrm>
              <a:custGeom>
                <a:avLst/>
                <a:gdLst/>
                <a:ahLst/>
                <a:cxnLst/>
                <a:rect l="l" t="t" r="r" b="b"/>
                <a:pathLst>
                  <a:path w="83842" h="103033">
                    <a:moveTo>
                      <a:pt x="0" y="86557"/>
                    </a:moveTo>
                    <a:lnTo>
                      <a:pt x="0" y="0"/>
                    </a:lnTo>
                    <a:lnTo>
                      <a:pt x="83842" y="21568"/>
                    </a:lnTo>
                    <a:lnTo>
                      <a:pt x="82960" y="103033"/>
                    </a:lnTo>
                    <a:lnTo>
                      <a:pt x="0" y="86557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2" name="object 38"/>
              <p:cNvSpPr/>
              <p:nvPr/>
            </p:nvSpPr>
            <p:spPr>
              <a:xfrm>
                <a:off x="10425622" y="2178024"/>
                <a:ext cx="95395" cy="112096"/>
              </a:xfrm>
              <a:custGeom>
                <a:avLst/>
                <a:gdLst/>
                <a:ahLst/>
                <a:cxnLst/>
                <a:rect l="l" t="t" r="r" b="b"/>
                <a:pathLst>
                  <a:path w="95395" h="112096">
                    <a:moveTo>
                      <a:pt x="0" y="93155"/>
                    </a:moveTo>
                    <a:lnTo>
                      <a:pt x="0" y="0"/>
                    </a:lnTo>
                    <a:lnTo>
                      <a:pt x="95395" y="24541"/>
                    </a:lnTo>
                    <a:lnTo>
                      <a:pt x="95395" y="112096"/>
                    </a:lnTo>
                    <a:lnTo>
                      <a:pt x="0" y="93155"/>
                    </a:lnTo>
                    <a:close/>
                  </a:path>
                </a:pathLst>
              </a:custGeom>
              <a:solidFill>
                <a:srgbClr val="0068B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3" name="object 39"/>
              <p:cNvSpPr/>
              <p:nvPr/>
            </p:nvSpPr>
            <p:spPr>
              <a:xfrm>
                <a:off x="9528827" y="619066"/>
                <a:ext cx="1878127" cy="2430380"/>
              </a:xfrm>
              <a:custGeom>
                <a:avLst/>
                <a:gdLst/>
                <a:ahLst/>
                <a:cxnLst/>
                <a:rect l="l" t="t" r="r" b="b"/>
                <a:pathLst>
                  <a:path w="1878127" h="2430380">
                    <a:moveTo>
                      <a:pt x="1529170" y="1739986"/>
                    </a:moveTo>
                    <a:lnTo>
                      <a:pt x="1526511" y="1752222"/>
                    </a:lnTo>
                    <a:lnTo>
                      <a:pt x="1527531" y="1622608"/>
                    </a:lnTo>
                    <a:lnTo>
                      <a:pt x="1530095" y="1617854"/>
                    </a:lnTo>
                    <a:lnTo>
                      <a:pt x="1533836" y="1727040"/>
                    </a:lnTo>
                    <a:lnTo>
                      <a:pt x="1529170" y="1739986"/>
                    </a:lnTo>
                    <a:close/>
                  </a:path>
                  <a:path w="1878127" h="2430380">
                    <a:moveTo>
                      <a:pt x="1658548" y="1619431"/>
                    </a:moveTo>
                    <a:lnTo>
                      <a:pt x="1658166" y="1619235"/>
                    </a:lnTo>
                    <a:lnTo>
                      <a:pt x="1649315" y="1615260"/>
                    </a:lnTo>
                    <a:lnTo>
                      <a:pt x="1639978" y="1612394"/>
                    </a:lnTo>
                    <a:lnTo>
                      <a:pt x="1630260" y="1611044"/>
                    </a:lnTo>
                    <a:lnTo>
                      <a:pt x="1620264" y="1611618"/>
                    </a:lnTo>
                    <a:lnTo>
                      <a:pt x="1610094" y="1614522"/>
                    </a:lnTo>
                    <a:lnTo>
                      <a:pt x="1599853" y="1620163"/>
                    </a:lnTo>
                    <a:lnTo>
                      <a:pt x="1589644" y="1628948"/>
                    </a:lnTo>
                    <a:lnTo>
                      <a:pt x="1579572" y="1641283"/>
                    </a:lnTo>
                    <a:lnTo>
                      <a:pt x="1569740" y="1657577"/>
                    </a:lnTo>
                    <a:lnTo>
                      <a:pt x="1570780" y="1567493"/>
                    </a:lnTo>
                    <a:lnTo>
                      <a:pt x="1581599" y="1559821"/>
                    </a:lnTo>
                    <a:lnTo>
                      <a:pt x="1592524" y="1553849"/>
                    </a:lnTo>
                    <a:lnTo>
                      <a:pt x="1603477" y="1549445"/>
                    </a:lnTo>
                    <a:lnTo>
                      <a:pt x="1614382" y="1546474"/>
                    </a:lnTo>
                    <a:lnTo>
                      <a:pt x="1625162" y="1544802"/>
                    </a:lnTo>
                    <a:lnTo>
                      <a:pt x="1635740" y="1544298"/>
                    </a:lnTo>
                    <a:lnTo>
                      <a:pt x="1646039" y="1544826"/>
                    </a:lnTo>
                    <a:lnTo>
                      <a:pt x="1655982" y="1546254"/>
                    </a:lnTo>
                    <a:lnTo>
                      <a:pt x="1665493" y="1548448"/>
                    </a:lnTo>
                    <a:lnTo>
                      <a:pt x="1674494" y="1551275"/>
                    </a:lnTo>
                    <a:lnTo>
                      <a:pt x="1682909" y="1554600"/>
                    </a:lnTo>
                    <a:lnTo>
                      <a:pt x="1690661" y="1558291"/>
                    </a:lnTo>
                    <a:lnTo>
                      <a:pt x="1699928" y="1563606"/>
                    </a:lnTo>
                    <a:lnTo>
                      <a:pt x="1706911" y="1568352"/>
                    </a:lnTo>
                    <a:lnTo>
                      <a:pt x="1713833" y="1573790"/>
                    </a:lnTo>
                    <a:lnTo>
                      <a:pt x="1720563" y="1579929"/>
                    </a:lnTo>
                    <a:lnTo>
                      <a:pt x="1726969" y="1586778"/>
                    </a:lnTo>
                    <a:lnTo>
                      <a:pt x="1732922" y="1594347"/>
                    </a:lnTo>
                    <a:lnTo>
                      <a:pt x="1738289" y="1602645"/>
                    </a:lnTo>
                    <a:lnTo>
                      <a:pt x="1742941" y="1611682"/>
                    </a:lnTo>
                    <a:lnTo>
                      <a:pt x="1746745" y="1621468"/>
                    </a:lnTo>
                    <a:lnTo>
                      <a:pt x="1749571" y="1632011"/>
                    </a:lnTo>
                    <a:lnTo>
                      <a:pt x="1751288" y="1643321"/>
                    </a:lnTo>
                    <a:lnTo>
                      <a:pt x="1751765" y="1655407"/>
                    </a:lnTo>
                    <a:lnTo>
                      <a:pt x="1750870" y="1668280"/>
                    </a:lnTo>
                    <a:lnTo>
                      <a:pt x="1748474" y="1681948"/>
                    </a:lnTo>
                    <a:lnTo>
                      <a:pt x="1744444" y="1696422"/>
                    </a:lnTo>
                    <a:lnTo>
                      <a:pt x="1738650" y="1711709"/>
                    </a:lnTo>
                    <a:lnTo>
                      <a:pt x="1730961" y="1727821"/>
                    </a:lnTo>
                    <a:lnTo>
                      <a:pt x="1725872" y="1737495"/>
                    </a:lnTo>
                    <a:lnTo>
                      <a:pt x="1761350" y="1755825"/>
                    </a:lnTo>
                    <a:lnTo>
                      <a:pt x="1730530" y="1814460"/>
                    </a:lnTo>
                    <a:lnTo>
                      <a:pt x="1695093" y="1796069"/>
                    </a:lnTo>
                    <a:lnTo>
                      <a:pt x="1690209" y="1805356"/>
                    </a:lnTo>
                    <a:lnTo>
                      <a:pt x="1687041" y="1811198"/>
                    </a:lnTo>
                    <a:lnTo>
                      <a:pt x="1677349" y="1826909"/>
                    </a:lnTo>
                    <a:lnTo>
                      <a:pt x="1667243" y="1840379"/>
                    </a:lnTo>
                    <a:lnTo>
                      <a:pt x="1675456" y="1718147"/>
                    </a:lnTo>
                    <a:lnTo>
                      <a:pt x="1677877" y="1713544"/>
                    </a:lnTo>
                    <a:lnTo>
                      <a:pt x="1678684" y="1712024"/>
                    </a:lnTo>
                    <a:lnTo>
                      <a:pt x="1681448" y="1706650"/>
                    </a:lnTo>
                    <a:lnTo>
                      <a:pt x="1684718" y="1699483"/>
                    </a:lnTo>
                    <a:lnTo>
                      <a:pt x="1687906" y="1690870"/>
                    </a:lnTo>
                    <a:lnTo>
                      <a:pt x="1690424" y="1681161"/>
                    </a:lnTo>
                    <a:lnTo>
                      <a:pt x="1691684" y="1670705"/>
                    </a:lnTo>
                    <a:lnTo>
                      <a:pt x="1691099" y="1659850"/>
                    </a:lnTo>
                    <a:lnTo>
                      <a:pt x="1688080" y="1648947"/>
                    </a:lnTo>
                    <a:lnTo>
                      <a:pt x="1682041" y="1638343"/>
                    </a:lnTo>
                    <a:lnTo>
                      <a:pt x="1672393" y="1628388"/>
                    </a:lnTo>
                    <a:lnTo>
                      <a:pt x="1658548" y="1619431"/>
                    </a:lnTo>
                    <a:close/>
                  </a:path>
                  <a:path w="1878127" h="2430380">
                    <a:moveTo>
                      <a:pt x="1670092" y="1100206"/>
                    </a:moveTo>
                    <a:lnTo>
                      <a:pt x="1682607" y="1096742"/>
                    </a:lnTo>
                    <a:lnTo>
                      <a:pt x="1695249" y="1094238"/>
                    </a:lnTo>
                    <a:lnTo>
                      <a:pt x="1707883" y="1092626"/>
                    </a:lnTo>
                    <a:lnTo>
                      <a:pt x="1720373" y="1091836"/>
                    </a:lnTo>
                    <a:lnTo>
                      <a:pt x="1732582" y="1091799"/>
                    </a:lnTo>
                    <a:lnTo>
                      <a:pt x="1739349" y="1092089"/>
                    </a:lnTo>
                    <a:lnTo>
                      <a:pt x="1751586" y="1093180"/>
                    </a:lnTo>
                    <a:lnTo>
                      <a:pt x="1763980" y="1095058"/>
                    </a:lnTo>
                    <a:lnTo>
                      <a:pt x="1776395" y="1097783"/>
                    </a:lnTo>
                    <a:lnTo>
                      <a:pt x="1788697" y="1101416"/>
                    </a:lnTo>
                    <a:lnTo>
                      <a:pt x="1800749" y="1106017"/>
                    </a:lnTo>
                    <a:lnTo>
                      <a:pt x="1812417" y="1111645"/>
                    </a:lnTo>
                    <a:lnTo>
                      <a:pt x="1823565" y="1118360"/>
                    </a:lnTo>
                    <a:lnTo>
                      <a:pt x="1834056" y="1126223"/>
                    </a:lnTo>
                    <a:lnTo>
                      <a:pt x="1843757" y="1135294"/>
                    </a:lnTo>
                    <a:lnTo>
                      <a:pt x="1852531" y="1145632"/>
                    </a:lnTo>
                    <a:lnTo>
                      <a:pt x="1860243" y="1157298"/>
                    </a:lnTo>
                    <a:lnTo>
                      <a:pt x="1866757" y="1170351"/>
                    </a:lnTo>
                    <a:lnTo>
                      <a:pt x="1871938" y="1184852"/>
                    </a:lnTo>
                    <a:lnTo>
                      <a:pt x="1875650" y="1200861"/>
                    </a:lnTo>
                    <a:lnTo>
                      <a:pt x="1877758" y="1218438"/>
                    </a:lnTo>
                    <a:lnTo>
                      <a:pt x="1878127" y="1237642"/>
                    </a:lnTo>
                    <a:lnTo>
                      <a:pt x="1877752" y="1245788"/>
                    </a:lnTo>
                    <a:lnTo>
                      <a:pt x="1875967" y="1262246"/>
                    </a:lnTo>
                    <a:lnTo>
                      <a:pt x="1872884" y="1277545"/>
                    </a:lnTo>
                    <a:lnTo>
                      <a:pt x="1868560" y="1291694"/>
                    </a:lnTo>
                    <a:lnTo>
                      <a:pt x="1863050" y="1304705"/>
                    </a:lnTo>
                    <a:lnTo>
                      <a:pt x="1856412" y="1316585"/>
                    </a:lnTo>
                    <a:lnTo>
                      <a:pt x="1848700" y="1327345"/>
                    </a:lnTo>
                    <a:lnTo>
                      <a:pt x="1839972" y="1336995"/>
                    </a:lnTo>
                    <a:lnTo>
                      <a:pt x="1830283" y="1345544"/>
                    </a:lnTo>
                    <a:lnTo>
                      <a:pt x="1819690" y="1353002"/>
                    </a:lnTo>
                    <a:lnTo>
                      <a:pt x="1808248" y="1359378"/>
                    </a:lnTo>
                    <a:lnTo>
                      <a:pt x="1796014" y="1364682"/>
                    </a:lnTo>
                    <a:lnTo>
                      <a:pt x="1783044" y="1368924"/>
                    </a:lnTo>
                    <a:lnTo>
                      <a:pt x="1769395" y="1372113"/>
                    </a:lnTo>
                    <a:lnTo>
                      <a:pt x="1755121" y="1374259"/>
                    </a:lnTo>
                    <a:lnTo>
                      <a:pt x="1740281" y="1375372"/>
                    </a:lnTo>
                    <a:lnTo>
                      <a:pt x="1724928" y="1375462"/>
                    </a:lnTo>
                    <a:lnTo>
                      <a:pt x="1717005" y="1375121"/>
                    </a:lnTo>
                    <a:lnTo>
                      <a:pt x="1702004" y="1373708"/>
                    </a:lnTo>
                    <a:lnTo>
                      <a:pt x="1687594" y="1371303"/>
                    </a:lnTo>
                    <a:lnTo>
                      <a:pt x="1673831" y="1367897"/>
                    </a:lnTo>
                    <a:lnTo>
                      <a:pt x="1660770" y="1363484"/>
                    </a:lnTo>
                    <a:lnTo>
                      <a:pt x="1648469" y="1358058"/>
                    </a:lnTo>
                    <a:lnTo>
                      <a:pt x="1636983" y="1351613"/>
                    </a:lnTo>
                    <a:lnTo>
                      <a:pt x="1626369" y="1344143"/>
                    </a:lnTo>
                    <a:lnTo>
                      <a:pt x="1634294" y="1231146"/>
                    </a:lnTo>
                    <a:lnTo>
                      <a:pt x="1634605" y="1241367"/>
                    </a:lnTo>
                    <a:lnTo>
                      <a:pt x="1638415" y="1258677"/>
                    </a:lnTo>
                    <a:lnTo>
                      <a:pt x="1645776" y="1272462"/>
                    </a:lnTo>
                    <a:lnTo>
                      <a:pt x="1655855" y="1283125"/>
                    </a:lnTo>
                    <a:lnTo>
                      <a:pt x="1667822" y="1291071"/>
                    </a:lnTo>
                    <a:lnTo>
                      <a:pt x="1680845" y="1296701"/>
                    </a:lnTo>
                    <a:lnTo>
                      <a:pt x="1694094" y="1300420"/>
                    </a:lnTo>
                    <a:lnTo>
                      <a:pt x="1706736" y="1302631"/>
                    </a:lnTo>
                    <a:lnTo>
                      <a:pt x="1717941" y="1303736"/>
                    </a:lnTo>
                    <a:lnTo>
                      <a:pt x="1726878" y="1304139"/>
                    </a:lnTo>
                    <a:lnTo>
                      <a:pt x="1740130" y="1304133"/>
                    </a:lnTo>
                    <a:lnTo>
                      <a:pt x="1752365" y="1303306"/>
                    </a:lnTo>
                    <a:lnTo>
                      <a:pt x="1765722" y="1301244"/>
                    </a:lnTo>
                    <a:lnTo>
                      <a:pt x="1779376" y="1297470"/>
                    </a:lnTo>
                    <a:lnTo>
                      <a:pt x="1792503" y="1291503"/>
                    </a:lnTo>
                    <a:lnTo>
                      <a:pt x="1804277" y="1282867"/>
                    </a:lnTo>
                    <a:lnTo>
                      <a:pt x="1813874" y="1271083"/>
                    </a:lnTo>
                    <a:lnTo>
                      <a:pt x="1820469" y="1255672"/>
                    </a:lnTo>
                    <a:lnTo>
                      <a:pt x="1823237" y="1236156"/>
                    </a:lnTo>
                    <a:lnTo>
                      <a:pt x="1823212" y="1230010"/>
                    </a:lnTo>
                    <a:lnTo>
                      <a:pt x="1821667" y="1216850"/>
                    </a:lnTo>
                    <a:lnTo>
                      <a:pt x="1818019" y="1205035"/>
                    </a:lnTo>
                    <a:lnTo>
                      <a:pt x="1812235" y="1194603"/>
                    </a:lnTo>
                    <a:lnTo>
                      <a:pt x="1804278" y="1185591"/>
                    </a:lnTo>
                    <a:lnTo>
                      <a:pt x="1794115" y="1178036"/>
                    </a:lnTo>
                    <a:lnTo>
                      <a:pt x="1781709" y="1171974"/>
                    </a:lnTo>
                    <a:lnTo>
                      <a:pt x="1767027" y="1167443"/>
                    </a:lnTo>
                    <a:lnTo>
                      <a:pt x="1750034" y="1164480"/>
                    </a:lnTo>
                    <a:lnTo>
                      <a:pt x="1730694" y="1163122"/>
                    </a:lnTo>
                    <a:lnTo>
                      <a:pt x="1720019" y="1163085"/>
                    </a:lnTo>
                    <a:lnTo>
                      <a:pt x="1699914" y="1164629"/>
                    </a:lnTo>
                    <a:lnTo>
                      <a:pt x="1682978" y="1168195"/>
                    </a:lnTo>
                    <a:lnTo>
                      <a:pt x="1668987" y="1173560"/>
                    </a:lnTo>
                    <a:lnTo>
                      <a:pt x="1657716" y="1180504"/>
                    </a:lnTo>
                    <a:lnTo>
                      <a:pt x="1657841" y="1104700"/>
                    </a:lnTo>
                    <a:lnTo>
                      <a:pt x="1670092" y="1100206"/>
                    </a:lnTo>
                    <a:close/>
                  </a:path>
                  <a:path w="1878127" h="2430380">
                    <a:moveTo>
                      <a:pt x="1634673" y="1117052"/>
                    </a:moveTo>
                    <a:lnTo>
                      <a:pt x="1645989" y="1110292"/>
                    </a:lnTo>
                    <a:lnTo>
                      <a:pt x="1657841" y="1104700"/>
                    </a:lnTo>
                    <a:lnTo>
                      <a:pt x="1657716" y="1180504"/>
                    </a:lnTo>
                    <a:lnTo>
                      <a:pt x="1648940" y="1188805"/>
                    </a:lnTo>
                    <a:lnTo>
                      <a:pt x="1642434" y="1198241"/>
                    </a:lnTo>
                    <a:lnTo>
                      <a:pt x="1637974" y="1208591"/>
                    </a:lnTo>
                    <a:lnTo>
                      <a:pt x="1635336" y="1219633"/>
                    </a:lnTo>
                    <a:lnTo>
                      <a:pt x="1634294" y="1231146"/>
                    </a:lnTo>
                    <a:lnTo>
                      <a:pt x="1626369" y="1344143"/>
                    </a:lnTo>
                    <a:lnTo>
                      <a:pt x="1616683" y="1335639"/>
                    </a:lnTo>
                    <a:lnTo>
                      <a:pt x="1607982" y="1326097"/>
                    </a:lnTo>
                    <a:lnTo>
                      <a:pt x="1600321" y="1315510"/>
                    </a:lnTo>
                    <a:lnTo>
                      <a:pt x="1593757" y="1303872"/>
                    </a:lnTo>
                    <a:lnTo>
                      <a:pt x="1588347" y="1291175"/>
                    </a:lnTo>
                    <a:lnTo>
                      <a:pt x="1584146" y="1277414"/>
                    </a:lnTo>
                    <a:lnTo>
                      <a:pt x="1581211" y="1262582"/>
                    </a:lnTo>
                    <a:lnTo>
                      <a:pt x="1579598" y="1246672"/>
                    </a:lnTo>
                    <a:lnTo>
                      <a:pt x="1579363" y="1229679"/>
                    </a:lnTo>
                    <a:lnTo>
                      <a:pt x="1579741" y="1221466"/>
                    </a:lnTo>
                    <a:lnTo>
                      <a:pt x="1581877" y="1202876"/>
                    </a:lnTo>
                    <a:lnTo>
                      <a:pt x="1585637" y="1186006"/>
                    </a:lnTo>
                    <a:lnTo>
                      <a:pt x="1590885" y="1170788"/>
                    </a:lnTo>
                    <a:lnTo>
                      <a:pt x="1597484" y="1157153"/>
                    </a:lnTo>
                    <a:lnTo>
                      <a:pt x="1605298" y="1145030"/>
                    </a:lnTo>
                    <a:lnTo>
                      <a:pt x="1614192" y="1134352"/>
                    </a:lnTo>
                    <a:lnTo>
                      <a:pt x="1624029" y="1125049"/>
                    </a:lnTo>
                    <a:lnTo>
                      <a:pt x="1634673" y="1117052"/>
                    </a:lnTo>
                    <a:close/>
                  </a:path>
                  <a:path w="1878127" h="2430380">
                    <a:moveTo>
                      <a:pt x="1781624" y="761965"/>
                    </a:moveTo>
                    <a:lnTo>
                      <a:pt x="1784979" y="769669"/>
                    </a:lnTo>
                    <a:lnTo>
                      <a:pt x="1789575" y="781996"/>
                    </a:lnTo>
                    <a:lnTo>
                      <a:pt x="1793108" y="794251"/>
                    </a:lnTo>
                    <a:lnTo>
                      <a:pt x="1795456" y="806358"/>
                    </a:lnTo>
                    <a:lnTo>
                      <a:pt x="1796494" y="818238"/>
                    </a:lnTo>
                    <a:lnTo>
                      <a:pt x="1796097" y="829815"/>
                    </a:lnTo>
                    <a:lnTo>
                      <a:pt x="1794142" y="841009"/>
                    </a:lnTo>
                    <a:lnTo>
                      <a:pt x="1790504" y="851745"/>
                    </a:lnTo>
                    <a:lnTo>
                      <a:pt x="1785058" y="861943"/>
                    </a:lnTo>
                    <a:lnTo>
                      <a:pt x="1777681" y="871527"/>
                    </a:lnTo>
                    <a:lnTo>
                      <a:pt x="1768249" y="880418"/>
                    </a:lnTo>
                    <a:lnTo>
                      <a:pt x="1756636" y="888539"/>
                    </a:lnTo>
                    <a:lnTo>
                      <a:pt x="1742719" y="895813"/>
                    </a:lnTo>
                    <a:lnTo>
                      <a:pt x="1732937" y="899825"/>
                    </a:lnTo>
                    <a:lnTo>
                      <a:pt x="1717761" y="904331"/>
                    </a:lnTo>
                    <a:lnTo>
                      <a:pt x="1703772" y="906415"/>
                    </a:lnTo>
                    <a:lnTo>
                      <a:pt x="1690927" y="906337"/>
                    </a:lnTo>
                    <a:lnTo>
                      <a:pt x="1679848" y="831981"/>
                    </a:lnTo>
                    <a:lnTo>
                      <a:pt x="1689564" y="835272"/>
                    </a:lnTo>
                    <a:lnTo>
                      <a:pt x="1700446" y="834995"/>
                    </a:lnTo>
                    <a:lnTo>
                      <a:pt x="1712617" y="831068"/>
                    </a:lnTo>
                    <a:lnTo>
                      <a:pt x="1718146" y="828222"/>
                    </a:lnTo>
                    <a:lnTo>
                      <a:pt x="1728767" y="819373"/>
                    </a:lnTo>
                    <a:lnTo>
                      <a:pt x="1733861" y="809491"/>
                    </a:lnTo>
                    <a:lnTo>
                      <a:pt x="1734798" y="799238"/>
                    </a:lnTo>
                    <a:lnTo>
                      <a:pt x="1732942" y="789274"/>
                    </a:lnTo>
                    <a:lnTo>
                      <a:pt x="1729661" y="780261"/>
                    </a:lnTo>
                    <a:lnTo>
                      <a:pt x="1726324" y="772861"/>
                    </a:lnTo>
                    <a:lnTo>
                      <a:pt x="1704717" y="725814"/>
                    </a:lnTo>
                    <a:lnTo>
                      <a:pt x="1635997" y="756833"/>
                    </a:lnTo>
                    <a:lnTo>
                      <a:pt x="1586011" y="779439"/>
                    </a:lnTo>
                    <a:lnTo>
                      <a:pt x="1497408" y="819439"/>
                    </a:lnTo>
                    <a:lnTo>
                      <a:pt x="1469830" y="759215"/>
                    </a:lnTo>
                    <a:lnTo>
                      <a:pt x="1727124" y="643025"/>
                    </a:lnTo>
                    <a:lnTo>
                      <a:pt x="1781624" y="761965"/>
                    </a:lnTo>
                    <a:close/>
                  </a:path>
                  <a:path w="1878127" h="2430380">
                    <a:moveTo>
                      <a:pt x="1635997" y="756833"/>
                    </a:moveTo>
                    <a:lnTo>
                      <a:pt x="1657542" y="803940"/>
                    </a:lnTo>
                    <a:lnTo>
                      <a:pt x="1663417" y="815019"/>
                    </a:lnTo>
                    <a:lnTo>
                      <a:pt x="1671174" y="825203"/>
                    </a:lnTo>
                    <a:lnTo>
                      <a:pt x="1679848" y="831981"/>
                    </a:lnTo>
                    <a:lnTo>
                      <a:pt x="1690927" y="906337"/>
                    </a:lnTo>
                    <a:lnTo>
                      <a:pt x="1679179" y="904355"/>
                    </a:lnTo>
                    <a:lnTo>
                      <a:pt x="1668485" y="900727"/>
                    </a:lnTo>
                    <a:lnTo>
                      <a:pt x="1658799" y="895713"/>
                    </a:lnTo>
                    <a:lnTo>
                      <a:pt x="1650077" y="889571"/>
                    </a:lnTo>
                    <a:lnTo>
                      <a:pt x="1642275" y="882559"/>
                    </a:lnTo>
                    <a:lnTo>
                      <a:pt x="1635346" y="874936"/>
                    </a:lnTo>
                    <a:lnTo>
                      <a:pt x="1629248" y="866961"/>
                    </a:lnTo>
                    <a:lnTo>
                      <a:pt x="1623934" y="858892"/>
                    </a:lnTo>
                    <a:lnTo>
                      <a:pt x="1619361" y="850988"/>
                    </a:lnTo>
                    <a:lnTo>
                      <a:pt x="1615483" y="843508"/>
                    </a:lnTo>
                    <a:lnTo>
                      <a:pt x="1612256" y="836710"/>
                    </a:lnTo>
                    <a:lnTo>
                      <a:pt x="1586011" y="779439"/>
                    </a:lnTo>
                    <a:lnTo>
                      <a:pt x="1635997" y="756833"/>
                    </a:lnTo>
                    <a:close/>
                  </a:path>
                  <a:path w="1878127" h="2430380">
                    <a:moveTo>
                      <a:pt x="1389558" y="630948"/>
                    </a:moveTo>
                    <a:lnTo>
                      <a:pt x="1341255" y="585347"/>
                    </a:lnTo>
                    <a:lnTo>
                      <a:pt x="1498168" y="421459"/>
                    </a:lnTo>
                    <a:lnTo>
                      <a:pt x="1420891" y="348547"/>
                    </a:lnTo>
                    <a:lnTo>
                      <a:pt x="1263958" y="512476"/>
                    </a:lnTo>
                    <a:lnTo>
                      <a:pt x="1215696" y="466896"/>
                    </a:lnTo>
                    <a:lnTo>
                      <a:pt x="1410426" y="263497"/>
                    </a:lnTo>
                    <a:lnTo>
                      <a:pt x="1584329" y="427508"/>
                    </a:lnTo>
                    <a:lnTo>
                      <a:pt x="1389558" y="630948"/>
                    </a:lnTo>
                    <a:close/>
                  </a:path>
                  <a:path w="1878127" h="2430380">
                    <a:moveTo>
                      <a:pt x="971982" y="265738"/>
                    </a:moveTo>
                    <a:lnTo>
                      <a:pt x="975979" y="276384"/>
                    </a:lnTo>
                    <a:lnTo>
                      <a:pt x="981766" y="285955"/>
                    </a:lnTo>
                    <a:lnTo>
                      <a:pt x="989373" y="294322"/>
                    </a:lnTo>
                    <a:lnTo>
                      <a:pt x="998832" y="301359"/>
                    </a:lnTo>
                    <a:lnTo>
                      <a:pt x="1010173" y="306939"/>
                    </a:lnTo>
                    <a:lnTo>
                      <a:pt x="1018020" y="309582"/>
                    </a:lnTo>
                    <a:lnTo>
                      <a:pt x="1032501" y="311989"/>
                    </a:lnTo>
                    <a:lnTo>
                      <a:pt x="1045254" y="311055"/>
                    </a:lnTo>
                    <a:lnTo>
                      <a:pt x="1056329" y="307452"/>
                    </a:lnTo>
                    <a:lnTo>
                      <a:pt x="1065775" y="301848"/>
                    </a:lnTo>
                    <a:lnTo>
                      <a:pt x="1073643" y="294913"/>
                    </a:lnTo>
                    <a:lnTo>
                      <a:pt x="1079983" y="287317"/>
                    </a:lnTo>
                    <a:lnTo>
                      <a:pt x="1084844" y="279729"/>
                    </a:lnTo>
                    <a:lnTo>
                      <a:pt x="1146484" y="303884"/>
                    </a:lnTo>
                    <a:lnTo>
                      <a:pt x="1137949" y="318223"/>
                    </a:lnTo>
                    <a:lnTo>
                      <a:pt x="1126564" y="332938"/>
                    </a:lnTo>
                    <a:lnTo>
                      <a:pt x="1112208" y="346593"/>
                    </a:lnTo>
                    <a:lnTo>
                      <a:pt x="1103840" y="352646"/>
                    </a:lnTo>
                    <a:lnTo>
                      <a:pt x="1094638" y="357981"/>
                    </a:lnTo>
                    <a:lnTo>
                      <a:pt x="1084574" y="362448"/>
                    </a:lnTo>
                    <a:lnTo>
                      <a:pt x="1073616" y="365895"/>
                    </a:lnTo>
                    <a:lnTo>
                      <a:pt x="1061734" y="368172"/>
                    </a:lnTo>
                    <a:lnTo>
                      <a:pt x="1048899" y="369127"/>
                    </a:lnTo>
                    <a:lnTo>
                      <a:pt x="1035079" y="368610"/>
                    </a:lnTo>
                    <a:lnTo>
                      <a:pt x="1020246" y="366469"/>
                    </a:lnTo>
                    <a:lnTo>
                      <a:pt x="1004369" y="362554"/>
                    </a:lnTo>
                    <a:lnTo>
                      <a:pt x="987417" y="356714"/>
                    </a:lnTo>
                    <a:lnTo>
                      <a:pt x="976457" y="352089"/>
                    </a:lnTo>
                    <a:lnTo>
                      <a:pt x="966392" y="347187"/>
                    </a:lnTo>
                    <a:lnTo>
                      <a:pt x="956752" y="341780"/>
                    </a:lnTo>
                    <a:lnTo>
                      <a:pt x="947599" y="335853"/>
                    </a:lnTo>
                    <a:lnTo>
                      <a:pt x="938996" y="329388"/>
                    </a:lnTo>
                    <a:lnTo>
                      <a:pt x="931006" y="322369"/>
                    </a:lnTo>
                    <a:lnTo>
                      <a:pt x="923692" y="314779"/>
                    </a:lnTo>
                    <a:lnTo>
                      <a:pt x="917116" y="306600"/>
                    </a:lnTo>
                    <a:lnTo>
                      <a:pt x="911341" y="297818"/>
                    </a:lnTo>
                    <a:lnTo>
                      <a:pt x="906429" y="288413"/>
                    </a:lnTo>
                    <a:lnTo>
                      <a:pt x="902444" y="278371"/>
                    </a:lnTo>
                    <a:lnTo>
                      <a:pt x="899448" y="267674"/>
                    </a:lnTo>
                    <a:lnTo>
                      <a:pt x="897503" y="256305"/>
                    </a:lnTo>
                    <a:lnTo>
                      <a:pt x="896673" y="244248"/>
                    </a:lnTo>
                    <a:lnTo>
                      <a:pt x="897020" y="231486"/>
                    </a:lnTo>
                    <a:lnTo>
                      <a:pt x="898607" y="218002"/>
                    </a:lnTo>
                    <a:lnTo>
                      <a:pt x="901496" y="203779"/>
                    </a:lnTo>
                    <a:lnTo>
                      <a:pt x="905751" y="188800"/>
                    </a:lnTo>
                    <a:lnTo>
                      <a:pt x="911434" y="173050"/>
                    </a:lnTo>
                    <a:lnTo>
                      <a:pt x="919998" y="153677"/>
                    </a:lnTo>
                    <a:lnTo>
                      <a:pt x="929199" y="136739"/>
                    </a:lnTo>
                    <a:lnTo>
                      <a:pt x="938939" y="122087"/>
                    </a:lnTo>
                    <a:lnTo>
                      <a:pt x="949125" y="109574"/>
                    </a:lnTo>
                    <a:lnTo>
                      <a:pt x="959661" y="99053"/>
                    </a:lnTo>
                    <a:lnTo>
                      <a:pt x="970451" y="90376"/>
                    </a:lnTo>
                    <a:lnTo>
                      <a:pt x="981400" y="83395"/>
                    </a:lnTo>
                    <a:lnTo>
                      <a:pt x="992413" y="77962"/>
                    </a:lnTo>
                    <a:lnTo>
                      <a:pt x="1003394" y="73930"/>
                    </a:lnTo>
                    <a:lnTo>
                      <a:pt x="1014249" y="71152"/>
                    </a:lnTo>
                    <a:lnTo>
                      <a:pt x="1024882" y="69479"/>
                    </a:lnTo>
                    <a:lnTo>
                      <a:pt x="1035197" y="68764"/>
                    </a:lnTo>
                    <a:lnTo>
                      <a:pt x="1045100" y="68859"/>
                    </a:lnTo>
                    <a:lnTo>
                      <a:pt x="1063286" y="70890"/>
                    </a:lnTo>
                    <a:lnTo>
                      <a:pt x="1078677" y="74391"/>
                    </a:lnTo>
                    <a:lnTo>
                      <a:pt x="1090512" y="78179"/>
                    </a:lnTo>
                    <a:lnTo>
                      <a:pt x="1114332" y="88543"/>
                    </a:lnTo>
                    <a:lnTo>
                      <a:pt x="1130051" y="97622"/>
                    </a:lnTo>
                    <a:lnTo>
                      <a:pt x="1143311" y="107369"/>
                    </a:lnTo>
                    <a:lnTo>
                      <a:pt x="1154282" y="117658"/>
                    </a:lnTo>
                    <a:lnTo>
                      <a:pt x="1163133" y="128362"/>
                    </a:lnTo>
                    <a:lnTo>
                      <a:pt x="1170032" y="139355"/>
                    </a:lnTo>
                    <a:lnTo>
                      <a:pt x="1175149" y="150510"/>
                    </a:lnTo>
                    <a:lnTo>
                      <a:pt x="1178654" y="161702"/>
                    </a:lnTo>
                    <a:lnTo>
                      <a:pt x="1180716" y="172803"/>
                    </a:lnTo>
                    <a:lnTo>
                      <a:pt x="1181503" y="183689"/>
                    </a:lnTo>
                    <a:lnTo>
                      <a:pt x="1181185" y="194231"/>
                    </a:lnTo>
                    <a:lnTo>
                      <a:pt x="1179931" y="204305"/>
                    </a:lnTo>
                    <a:lnTo>
                      <a:pt x="1175294" y="222540"/>
                    </a:lnTo>
                    <a:lnTo>
                      <a:pt x="1114474" y="198671"/>
                    </a:lnTo>
                    <a:lnTo>
                      <a:pt x="1114889" y="196974"/>
                    </a:lnTo>
                    <a:lnTo>
                      <a:pt x="1116855" y="179632"/>
                    </a:lnTo>
                    <a:lnTo>
                      <a:pt x="1114546" y="165533"/>
                    </a:lnTo>
                    <a:lnTo>
                      <a:pt x="1109073" y="154335"/>
                    </a:lnTo>
                    <a:lnTo>
                      <a:pt x="1101541" y="145697"/>
                    </a:lnTo>
                    <a:lnTo>
                      <a:pt x="1093061" y="139277"/>
                    </a:lnTo>
                    <a:lnTo>
                      <a:pt x="1084738" y="134734"/>
                    </a:lnTo>
                    <a:lnTo>
                      <a:pt x="1077682" y="131727"/>
                    </a:lnTo>
                    <a:lnTo>
                      <a:pt x="1070136" y="129171"/>
                    </a:lnTo>
                    <a:lnTo>
                      <a:pt x="1063627" y="127706"/>
                    </a:lnTo>
                    <a:lnTo>
                      <a:pt x="1056015" y="126891"/>
                    </a:lnTo>
                    <a:lnTo>
                      <a:pt x="1047499" y="127169"/>
                    </a:lnTo>
                    <a:lnTo>
                      <a:pt x="1038277" y="128984"/>
                    </a:lnTo>
                    <a:lnTo>
                      <a:pt x="1028547" y="132779"/>
                    </a:lnTo>
                    <a:lnTo>
                      <a:pt x="1018507" y="139000"/>
                    </a:lnTo>
                    <a:lnTo>
                      <a:pt x="1008355" y="148088"/>
                    </a:lnTo>
                    <a:lnTo>
                      <a:pt x="998289" y="160489"/>
                    </a:lnTo>
                    <a:lnTo>
                      <a:pt x="988508" y="176645"/>
                    </a:lnTo>
                    <a:lnTo>
                      <a:pt x="979209" y="197001"/>
                    </a:lnTo>
                    <a:lnTo>
                      <a:pt x="973265" y="214931"/>
                    </a:lnTo>
                    <a:lnTo>
                      <a:pt x="970415" y="228612"/>
                    </a:lnTo>
                    <a:lnTo>
                      <a:pt x="969231" y="241725"/>
                    </a:lnTo>
                    <a:lnTo>
                      <a:pt x="969743" y="254142"/>
                    </a:lnTo>
                    <a:lnTo>
                      <a:pt x="971982" y="265738"/>
                    </a:lnTo>
                    <a:close/>
                  </a:path>
                  <a:path w="1878127" h="2430380">
                    <a:moveTo>
                      <a:pt x="660542" y="16580"/>
                    </a:moveTo>
                    <a:lnTo>
                      <a:pt x="671501" y="23381"/>
                    </a:lnTo>
                    <a:lnTo>
                      <a:pt x="681482" y="31220"/>
                    </a:lnTo>
                    <a:lnTo>
                      <a:pt x="690491" y="40045"/>
                    </a:lnTo>
                    <a:lnTo>
                      <a:pt x="698532" y="49804"/>
                    </a:lnTo>
                    <a:lnTo>
                      <a:pt x="705610" y="60444"/>
                    </a:lnTo>
                    <a:lnTo>
                      <a:pt x="711729" y="71912"/>
                    </a:lnTo>
                    <a:lnTo>
                      <a:pt x="716893" y="84155"/>
                    </a:lnTo>
                    <a:lnTo>
                      <a:pt x="721107" y="97122"/>
                    </a:lnTo>
                    <a:lnTo>
                      <a:pt x="724375" y="110758"/>
                    </a:lnTo>
                    <a:lnTo>
                      <a:pt x="726702" y="125013"/>
                    </a:lnTo>
                    <a:lnTo>
                      <a:pt x="728092" y="139832"/>
                    </a:lnTo>
                    <a:lnTo>
                      <a:pt x="728503" y="151214"/>
                    </a:lnTo>
                    <a:lnTo>
                      <a:pt x="728157" y="165848"/>
                    </a:lnTo>
                    <a:lnTo>
                      <a:pt x="726791" y="179989"/>
                    </a:lnTo>
                    <a:lnTo>
                      <a:pt x="724394" y="193583"/>
                    </a:lnTo>
                    <a:lnTo>
                      <a:pt x="720954" y="206578"/>
                    </a:lnTo>
                    <a:lnTo>
                      <a:pt x="716462" y="218920"/>
                    </a:lnTo>
                    <a:lnTo>
                      <a:pt x="710905" y="230558"/>
                    </a:lnTo>
                    <a:lnTo>
                      <a:pt x="704273" y="241438"/>
                    </a:lnTo>
                    <a:lnTo>
                      <a:pt x="696554" y="251507"/>
                    </a:lnTo>
                    <a:lnTo>
                      <a:pt x="687739" y="260712"/>
                    </a:lnTo>
                    <a:lnTo>
                      <a:pt x="677815" y="269001"/>
                    </a:lnTo>
                    <a:lnTo>
                      <a:pt x="666773" y="276321"/>
                    </a:lnTo>
                    <a:lnTo>
                      <a:pt x="654600" y="282619"/>
                    </a:lnTo>
                    <a:lnTo>
                      <a:pt x="641286" y="287842"/>
                    </a:lnTo>
                    <a:lnTo>
                      <a:pt x="626820" y="291936"/>
                    </a:lnTo>
                    <a:lnTo>
                      <a:pt x="611190" y="294851"/>
                    </a:lnTo>
                    <a:lnTo>
                      <a:pt x="594387" y="296532"/>
                    </a:lnTo>
                    <a:lnTo>
                      <a:pt x="576183" y="296841"/>
                    </a:lnTo>
                    <a:lnTo>
                      <a:pt x="558725" y="295490"/>
                    </a:lnTo>
                    <a:lnTo>
                      <a:pt x="542725" y="292560"/>
                    </a:lnTo>
                    <a:lnTo>
                      <a:pt x="528130" y="288177"/>
                    </a:lnTo>
                    <a:lnTo>
                      <a:pt x="514888" y="282470"/>
                    </a:lnTo>
                    <a:lnTo>
                      <a:pt x="502948" y="275564"/>
                    </a:lnTo>
                    <a:lnTo>
                      <a:pt x="492258" y="267589"/>
                    </a:lnTo>
                    <a:lnTo>
                      <a:pt x="482765" y="258670"/>
                    </a:lnTo>
                    <a:lnTo>
                      <a:pt x="474418" y="248936"/>
                    </a:lnTo>
                    <a:lnTo>
                      <a:pt x="467165" y="238513"/>
                    </a:lnTo>
                    <a:lnTo>
                      <a:pt x="460955" y="227530"/>
                    </a:lnTo>
                    <a:lnTo>
                      <a:pt x="455734" y="216113"/>
                    </a:lnTo>
                    <a:lnTo>
                      <a:pt x="451452" y="204390"/>
                    </a:lnTo>
                    <a:lnTo>
                      <a:pt x="448055" y="192488"/>
                    </a:lnTo>
                    <a:lnTo>
                      <a:pt x="445494" y="180534"/>
                    </a:lnTo>
                    <a:lnTo>
                      <a:pt x="443715" y="168656"/>
                    </a:lnTo>
                    <a:lnTo>
                      <a:pt x="442666" y="156981"/>
                    </a:lnTo>
                    <a:lnTo>
                      <a:pt x="442349" y="149531"/>
                    </a:lnTo>
                    <a:lnTo>
                      <a:pt x="442422" y="137371"/>
                    </a:lnTo>
                    <a:lnTo>
                      <a:pt x="443271" y="124996"/>
                    </a:lnTo>
                    <a:lnTo>
                      <a:pt x="444966" y="112532"/>
                    </a:lnTo>
                    <a:lnTo>
                      <a:pt x="447579" y="100108"/>
                    </a:lnTo>
                    <a:lnTo>
                      <a:pt x="451180" y="87851"/>
                    </a:lnTo>
                    <a:lnTo>
                      <a:pt x="455841" y="75886"/>
                    </a:lnTo>
                    <a:lnTo>
                      <a:pt x="461632" y="64343"/>
                    </a:lnTo>
                    <a:lnTo>
                      <a:pt x="468626" y="53348"/>
                    </a:lnTo>
                    <a:lnTo>
                      <a:pt x="476891" y="43028"/>
                    </a:lnTo>
                    <a:lnTo>
                      <a:pt x="486501" y="33511"/>
                    </a:lnTo>
                    <a:lnTo>
                      <a:pt x="497525" y="24923"/>
                    </a:lnTo>
                    <a:lnTo>
                      <a:pt x="510035" y="17393"/>
                    </a:lnTo>
                    <a:lnTo>
                      <a:pt x="524101" y="11046"/>
                    </a:lnTo>
                    <a:lnTo>
                      <a:pt x="539795" y="6011"/>
                    </a:lnTo>
                    <a:lnTo>
                      <a:pt x="529834" y="78877"/>
                    </a:lnTo>
                    <a:lnTo>
                      <a:pt x="523405" y="89555"/>
                    </a:lnTo>
                    <a:lnTo>
                      <a:pt x="518610" y="102243"/>
                    </a:lnTo>
                    <a:lnTo>
                      <a:pt x="515487" y="116974"/>
                    </a:lnTo>
                    <a:lnTo>
                      <a:pt x="514072" y="133777"/>
                    </a:lnTo>
                    <a:lnTo>
                      <a:pt x="514402" y="152684"/>
                    </a:lnTo>
                    <a:lnTo>
                      <a:pt x="515458" y="164628"/>
                    </a:lnTo>
                    <a:lnTo>
                      <a:pt x="518857" y="184027"/>
                    </a:lnTo>
                    <a:lnTo>
                      <a:pt x="523968" y="200176"/>
                    </a:lnTo>
                    <a:lnTo>
                      <a:pt x="530594" y="213310"/>
                    </a:lnTo>
                    <a:lnTo>
                      <a:pt x="538537" y="223666"/>
                    </a:lnTo>
                    <a:lnTo>
                      <a:pt x="547600" y="231482"/>
                    </a:lnTo>
                    <a:lnTo>
                      <a:pt x="557584" y="236994"/>
                    </a:lnTo>
                    <a:lnTo>
                      <a:pt x="568291" y="240438"/>
                    </a:lnTo>
                    <a:lnTo>
                      <a:pt x="579523" y="242052"/>
                    </a:lnTo>
                    <a:lnTo>
                      <a:pt x="591084" y="242072"/>
                    </a:lnTo>
                    <a:lnTo>
                      <a:pt x="600999" y="240930"/>
                    </a:lnTo>
                    <a:lnTo>
                      <a:pt x="618134" y="235700"/>
                    </a:lnTo>
                    <a:lnTo>
                      <a:pt x="631400" y="227241"/>
                    </a:lnTo>
                    <a:lnTo>
                      <a:pt x="641278" y="216345"/>
                    </a:lnTo>
                    <a:lnTo>
                      <a:pt x="648248" y="203803"/>
                    </a:lnTo>
                    <a:lnTo>
                      <a:pt x="652792" y="190408"/>
                    </a:lnTo>
                    <a:lnTo>
                      <a:pt x="655390" y="176951"/>
                    </a:lnTo>
                    <a:lnTo>
                      <a:pt x="656523" y="164225"/>
                    </a:lnTo>
                    <a:lnTo>
                      <a:pt x="656671" y="153020"/>
                    </a:lnTo>
                    <a:lnTo>
                      <a:pt x="656315" y="144130"/>
                    </a:lnTo>
                    <a:lnTo>
                      <a:pt x="655838" y="137542"/>
                    </a:lnTo>
                    <a:lnTo>
                      <a:pt x="654640" y="127068"/>
                    </a:lnTo>
                    <a:lnTo>
                      <a:pt x="652460" y="115160"/>
                    </a:lnTo>
                    <a:lnTo>
                      <a:pt x="648942" y="102571"/>
                    </a:lnTo>
                    <a:lnTo>
                      <a:pt x="643727" y="90051"/>
                    </a:lnTo>
                    <a:lnTo>
                      <a:pt x="636458" y="78351"/>
                    </a:lnTo>
                    <a:lnTo>
                      <a:pt x="626779" y="68224"/>
                    </a:lnTo>
                    <a:lnTo>
                      <a:pt x="614330" y="60419"/>
                    </a:lnTo>
                    <a:lnTo>
                      <a:pt x="598754" y="55688"/>
                    </a:lnTo>
                    <a:lnTo>
                      <a:pt x="579695" y="54782"/>
                    </a:lnTo>
                    <a:lnTo>
                      <a:pt x="571154" y="55669"/>
                    </a:lnTo>
                    <a:lnTo>
                      <a:pt x="558558" y="58607"/>
                    </a:lnTo>
                    <a:lnTo>
                      <a:pt x="576351" y="384"/>
                    </a:lnTo>
                    <a:lnTo>
                      <a:pt x="590939" y="0"/>
                    </a:lnTo>
                    <a:lnTo>
                      <a:pt x="606849" y="817"/>
                    </a:lnTo>
                    <a:lnTo>
                      <a:pt x="621760" y="2937"/>
                    </a:lnTo>
                    <a:lnTo>
                      <a:pt x="635676" y="6306"/>
                    </a:lnTo>
                    <a:lnTo>
                      <a:pt x="648602" y="10871"/>
                    </a:lnTo>
                    <a:lnTo>
                      <a:pt x="660542" y="16580"/>
                    </a:lnTo>
                    <a:close/>
                  </a:path>
                  <a:path w="1878127" h="2430380">
                    <a:moveTo>
                      <a:pt x="576351" y="384"/>
                    </a:moveTo>
                    <a:lnTo>
                      <a:pt x="558558" y="58607"/>
                    </a:lnTo>
                    <a:lnTo>
                      <a:pt x="547448" y="63434"/>
                    </a:lnTo>
                    <a:lnTo>
                      <a:pt x="537861" y="70181"/>
                    </a:lnTo>
                    <a:lnTo>
                      <a:pt x="529834" y="78877"/>
                    </a:lnTo>
                    <a:lnTo>
                      <a:pt x="539795" y="6011"/>
                    </a:lnTo>
                    <a:lnTo>
                      <a:pt x="557188" y="2414"/>
                    </a:lnTo>
                    <a:lnTo>
                      <a:pt x="576351" y="384"/>
                    </a:lnTo>
                    <a:close/>
                  </a:path>
                  <a:path w="1878127" h="2430380">
                    <a:moveTo>
                      <a:pt x="130770" y="184476"/>
                    </a:moveTo>
                    <a:lnTo>
                      <a:pt x="84109" y="207551"/>
                    </a:lnTo>
                    <a:lnTo>
                      <a:pt x="117863" y="129975"/>
                    </a:lnTo>
                    <a:lnTo>
                      <a:pt x="128182" y="125202"/>
                    </a:lnTo>
                    <a:lnTo>
                      <a:pt x="140204" y="120511"/>
                    </a:lnTo>
                    <a:lnTo>
                      <a:pt x="130770" y="184476"/>
                    </a:lnTo>
                    <a:close/>
                  </a:path>
                  <a:path w="1878127" h="2430380">
                    <a:moveTo>
                      <a:pt x="1488421" y="2118550"/>
                    </a:moveTo>
                    <a:lnTo>
                      <a:pt x="1422697" y="2161727"/>
                    </a:lnTo>
                    <a:lnTo>
                      <a:pt x="1287125" y="2113744"/>
                    </a:lnTo>
                    <a:lnTo>
                      <a:pt x="1286119" y="2114375"/>
                    </a:lnTo>
                    <a:lnTo>
                      <a:pt x="1349586" y="2209690"/>
                    </a:lnTo>
                    <a:lnTo>
                      <a:pt x="1293978" y="2246166"/>
                    </a:lnTo>
                    <a:lnTo>
                      <a:pt x="1230491" y="2150851"/>
                    </a:lnTo>
                    <a:lnTo>
                      <a:pt x="1229486" y="2151544"/>
                    </a:lnTo>
                    <a:lnTo>
                      <a:pt x="1220867" y="2294149"/>
                    </a:lnTo>
                    <a:lnTo>
                      <a:pt x="1155143" y="2337184"/>
                    </a:lnTo>
                    <a:lnTo>
                      <a:pt x="1175150" y="2167959"/>
                    </a:lnTo>
                    <a:lnTo>
                      <a:pt x="996548" y="2104925"/>
                    </a:lnTo>
                    <a:lnTo>
                      <a:pt x="1063975" y="2060730"/>
                    </a:lnTo>
                    <a:lnTo>
                      <a:pt x="1207653" y="2118754"/>
                    </a:lnTo>
                    <a:lnTo>
                      <a:pt x="1208638" y="2118041"/>
                    </a:lnTo>
                    <a:lnTo>
                      <a:pt x="1138112" y="2012075"/>
                    </a:lnTo>
                    <a:lnTo>
                      <a:pt x="1193700" y="1975599"/>
                    </a:lnTo>
                    <a:lnTo>
                      <a:pt x="1264266" y="2081606"/>
                    </a:lnTo>
                    <a:lnTo>
                      <a:pt x="1265313" y="2080934"/>
                    </a:lnTo>
                    <a:lnTo>
                      <a:pt x="1267795" y="1926984"/>
                    </a:lnTo>
                    <a:lnTo>
                      <a:pt x="1335243" y="1882707"/>
                    </a:lnTo>
                    <a:lnTo>
                      <a:pt x="1323670" y="2070506"/>
                    </a:lnTo>
                    <a:lnTo>
                      <a:pt x="1488421" y="2118550"/>
                    </a:lnTo>
                    <a:close/>
                  </a:path>
                  <a:path w="1878127" h="2430380">
                    <a:moveTo>
                      <a:pt x="185639" y="409932"/>
                    </a:moveTo>
                    <a:lnTo>
                      <a:pt x="125948" y="439402"/>
                    </a:lnTo>
                    <a:lnTo>
                      <a:pt x="0" y="188203"/>
                    </a:lnTo>
                    <a:lnTo>
                      <a:pt x="117863" y="129975"/>
                    </a:lnTo>
                    <a:lnTo>
                      <a:pt x="84109" y="207551"/>
                    </a:lnTo>
                    <a:lnTo>
                      <a:pt x="117781" y="274638"/>
                    </a:lnTo>
                    <a:lnTo>
                      <a:pt x="164402" y="251583"/>
                    </a:lnTo>
                    <a:lnTo>
                      <a:pt x="175767" y="245115"/>
                    </a:lnTo>
                    <a:lnTo>
                      <a:pt x="185590" y="237109"/>
                    </a:lnTo>
                    <a:lnTo>
                      <a:pt x="191990" y="228316"/>
                    </a:lnTo>
                    <a:lnTo>
                      <a:pt x="194881" y="218619"/>
                    </a:lnTo>
                    <a:lnTo>
                      <a:pt x="194181" y="207900"/>
                    </a:lnTo>
                    <a:lnTo>
                      <a:pt x="189805" y="196044"/>
                    </a:lnTo>
                    <a:lnTo>
                      <a:pt x="186182" y="189789"/>
                    </a:lnTo>
                    <a:lnTo>
                      <a:pt x="176950" y="180047"/>
                    </a:lnTo>
                    <a:lnTo>
                      <a:pt x="166913" y="175623"/>
                    </a:lnTo>
                    <a:lnTo>
                      <a:pt x="156674" y="175185"/>
                    </a:lnTo>
                    <a:lnTo>
                      <a:pt x="146836" y="177402"/>
                    </a:lnTo>
                    <a:lnTo>
                      <a:pt x="138000" y="180943"/>
                    </a:lnTo>
                    <a:lnTo>
                      <a:pt x="130770" y="184476"/>
                    </a:lnTo>
                    <a:lnTo>
                      <a:pt x="140204" y="120511"/>
                    </a:lnTo>
                    <a:lnTo>
                      <a:pt x="152178" y="116862"/>
                    </a:lnTo>
                    <a:lnTo>
                      <a:pt x="164036" y="114374"/>
                    </a:lnTo>
                    <a:lnTo>
                      <a:pt x="175707" y="113165"/>
                    </a:lnTo>
                    <a:lnTo>
                      <a:pt x="187121" y="113356"/>
                    </a:lnTo>
                    <a:lnTo>
                      <a:pt x="198209" y="115066"/>
                    </a:lnTo>
                    <a:lnTo>
                      <a:pt x="208900" y="118415"/>
                    </a:lnTo>
                    <a:lnTo>
                      <a:pt x="219126" y="123520"/>
                    </a:lnTo>
                    <a:lnTo>
                      <a:pt x="228815" y="130503"/>
                    </a:lnTo>
                    <a:lnTo>
                      <a:pt x="237898" y="139482"/>
                    </a:lnTo>
                    <a:lnTo>
                      <a:pt x="246306" y="150576"/>
                    </a:lnTo>
                    <a:lnTo>
                      <a:pt x="253969" y="163906"/>
                    </a:lnTo>
                    <a:lnTo>
                      <a:pt x="259309" y="175855"/>
                    </a:lnTo>
                    <a:lnTo>
                      <a:pt x="263932" y="190420"/>
                    </a:lnTo>
                    <a:lnTo>
                      <a:pt x="266169" y="203920"/>
                    </a:lnTo>
                    <a:lnTo>
                      <a:pt x="266273" y="216390"/>
                    </a:lnTo>
                    <a:lnTo>
                      <a:pt x="264496" y="227864"/>
                    </a:lnTo>
                    <a:lnTo>
                      <a:pt x="261093" y="238376"/>
                    </a:lnTo>
                    <a:lnTo>
                      <a:pt x="256315" y="247961"/>
                    </a:lnTo>
                    <a:lnTo>
                      <a:pt x="250417" y="256653"/>
                    </a:lnTo>
                    <a:lnTo>
                      <a:pt x="243651" y="264485"/>
                    </a:lnTo>
                    <a:lnTo>
                      <a:pt x="236271" y="271494"/>
                    </a:lnTo>
                    <a:lnTo>
                      <a:pt x="228530" y="277712"/>
                    </a:lnTo>
                    <a:lnTo>
                      <a:pt x="220681" y="283175"/>
                    </a:lnTo>
                    <a:lnTo>
                      <a:pt x="212977" y="287916"/>
                    </a:lnTo>
                    <a:lnTo>
                      <a:pt x="205672" y="291970"/>
                    </a:lnTo>
                    <a:lnTo>
                      <a:pt x="199018" y="295371"/>
                    </a:lnTo>
                    <a:lnTo>
                      <a:pt x="142241" y="323415"/>
                    </a:lnTo>
                    <a:lnTo>
                      <a:pt x="185639" y="409932"/>
                    </a:lnTo>
                    <a:close/>
                  </a:path>
                  <a:path w="1878127" h="2430380">
                    <a:moveTo>
                      <a:pt x="1486984" y="1613810"/>
                    </a:moveTo>
                    <a:lnTo>
                      <a:pt x="1522524" y="1632201"/>
                    </a:lnTo>
                    <a:lnTo>
                      <a:pt x="1527531" y="1622608"/>
                    </a:lnTo>
                    <a:lnTo>
                      <a:pt x="1526511" y="1752222"/>
                    </a:lnTo>
                    <a:lnTo>
                      <a:pt x="1525972" y="1763713"/>
                    </a:lnTo>
                    <a:lnTo>
                      <a:pt x="1527667" y="1774429"/>
                    </a:lnTo>
                    <a:lnTo>
                      <a:pt x="1531708" y="1784336"/>
                    </a:lnTo>
                    <a:lnTo>
                      <a:pt x="1538210" y="1793402"/>
                    </a:lnTo>
                    <a:lnTo>
                      <a:pt x="1547286" y="1801594"/>
                    </a:lnTo>
                    <a:lnTo>
                      <a:pt x="1559049" y="1808879"/>
                    </a:lnTo>
                    <a:lnTo>
                      <a:pt x="1563769" y="1811154"/>
                    </a:lnTo>
                    <a:lnTo>
                      <a:pt x="1578748" y="1816050"/>
                    </a:lnTo>
                    <a:lnTo>
                      <a:pt x="1592136" y="1817101"/>
                    </a:lnTo>
                    <a:lnTo>
                      <a:pt x="1603982" y="1815006"/>
                    </a:lnTo>
                    <a:lnTo>
                      <a:pt x="1614334" y="1810459"/>
                    </a:lnTo>
                    <a:lnTo>
                      <a:pt x="1623243" y="1804157"/>
                    </a:lnTo>
                    <a:lnTo>
                      <a:pt x="1630758" y="1796796"/>
                    </a:lnTo>
                    <a:lnTo>
                      <a:pt x="1636927" y="1789073"/>
                    </a:lnTo>
                    <a:lnTo>
                      <a:pt x="1641800" y="1781684"/>
                    </a:lnTo>
                    <a:lnTo>
                      <a:pt x="1645427" y="1775325"/>
                    </a:lnTo>
                    <a:lnTo>
                      <a:pt x="1647857" y="1770692"/>
                    </a:lnTo>
                    <a:lnTo>
                      <a:pt x="1650299" y="1766089"/>
                    </a:lnTo>
                    <a:lnTo>
                      <a:pt x="1542120" y="1710123"/>
                    </a:lnTo>
                    <a:lnTo>
                      <a:pt x="1539679" y="1714766"/>
                    </a:lnTo>
                    <a:lnTo>
                      <a:pt x="1533836" y="1727040"/>
                    </a:lnTo>
                    <a:lnTo>
                      <a:pt x="1530095" y="1617854"/>
                    </a:lnTo>
                    <a:lnTo>
                      <a:pt x="1539724" y="1602046"/>
                    </a:lnTo>
                    <a:lnTo>
                      <a:pt x="1549765" y="1588472"/>
                    </a:lnTo>
                    <a:lnTo>
                      <a:pt x="1560143" y="1576998"/>
                    </a:lnTo>
                    <a:lnTo>
                      <a:pt x="1570780" y="1567493"/>
                    </a:lnTo>
                    <a:lnTo>
                      <a:pt x="1569740" y="1657577"/>
                    </a:lnTo>
                    <a:lnTo>
                      <a:pt x="1567380" y="1662180"/>
                    </a:lnTo>
                    <a:lnTo>
                      <a:pt x="1675456" y="1718147"/>
                    </a:lnTo>
                    <a:lnTo>
                      <a:pt x="1667243" y="1840379"/>
                    </a:lnTo>
                    <a:lnTo>
                      <a:pt x="1656804" y="1851744"/>
                    </a:lnTo>
                    <a:lnTo>
                      <a:pt x="1646111" y="1861141"/>
                    </a:lnTo>
                    <a:lnTo>
                      <a:pt x="1635243" y="1868706"/>
                    </a:lnTo>
                    <a:lnTo>
                      <a:pt x="1624281" y="1874574"/>
                    </a:lnTo>
                    <a:lnTo>
                      <a:pt x="1613302" y="1878884"/>
                    </a:lnTo>
                    <a:lnTo>
                      <a:pt x="1602388" y="1881770"/>
                    </a:lnTo>
                    <a:lnTo>
                      <a:pt x="1591618" y="1883369"/>
                    </a:lnTo>
                    <a:lnTo>
                      <a:pt x="1581071" y="1883817"/>
                    </a:lnTo>
                    <a:lnTo>
                      <a:pt x="1570827" y="1883251"/>
                    </a:lnTo>
                    <a:lnTo>
                      <a:pt x="1560966" y="1881807"/>
                    </a:lnTo>
                    <a:lnTo>
                      <a:pt x="1551566" y="1879622"/>
                    </a:lnTo>
                    <a:lnTo>
                      <a:pt x="1542708" y="1876831"/>
                    </a:lnTo>
                    <a:lnTo>
                      <a:pt x="1534472" y="1873571"/>
                    </a:lnTo>
                    <a:lnTo>
                      <a:pt x="1526936" y="1869978"/>
                    </a:lnTo>
                    <a:lnTo>
                      <a:pt x="1517112" y="1864342"/>
                    </a:lnTo>
                    <a:lnTo>
                      <a:pt x="1510036" y="1859531"/>
                    </a:lnTo>
                    <a:lnTo>
                      <a:pt x="1503058" y="1854053"/>
                    </a:lnTo>
                    <a:lnTo>
                      <a:pt x="1496305" y="1847894"/>
                    </a:lnTo>
                    <a:lnTo>
                      <a:pt x="1489904" y="1841043"/>
                    </a:lnTo>
                    <a:lnTo>
                      <a:pt x="1483982" y="1833485"/>
                    </a:lnTo>
                    <a:lnTo>
                      <a:pt x="1478667" y="1825209"/>
                    </a:lnTo>
                    <a:lnTo>
                      <a:pt x="1474086" y="1816202"/>
                    </a:lnTo>
                    <a:lnTo>
                      <a:pt x="1470365" y="1806450"/>
                    </a:lnTo>
                    <a:lnTo>
                      <a:pt x="1467633" y="1795941"/>
                    </a:lnTo>
                    <a:lnTo>
                      <a:pt x="1466017" y="1784663"/>
                    </a:lnTo>
                    <a:lnTo>
                      <a:pt x="1465642" y="1772601"/>
                    </a:lnTo>
                    <a:lnTo>
                      <a:pt x="1466638" y="1759744"/>
                    </a:lnTo>
                    <a:lnTo>
                      <a:pt x="1469130" y="1746078"/>
                    </a:lnTo>
                    <a:lnTo>
                      <a:pt x="1473247" y="1731591"/>
                    </a:lnTo>
                    <a:lnTo>
                      <a:pt x="1479115" y="1716270"/>
                    </a:lnTo>
                    <a:lnTo>
                      <a:pt x="1486861" y="1700102"/>
                    </a:lnTo>
                    <a:lnTo>
                      <a:pt x="1491704" y="1690836"/>
                    </a:lnTo>
                    <a:lnTo>
                      <a:pt x="1456164" y="1672445"/>
                    </a:lnTo>
                    <a:lnTo>
                      <a:pt x="1486984" y="1613810"/>
                    </a:lnTo>
                    <a:close/>
                  </a:path>
                  <a:path w="1878127" h="2430380">
                    <a:moveTo>
                      <a:pt x="443323" y="2279262"/>
                    </a:moveTo>
                    <a:lnTo>
                      <a:pt x="402982" y="2407040"/>
                    </a:lnTo>
                    <a:lnTo>
                      <a:pt x="202465" y="2347957"/>
                    </a:lnTo>
                    <a:lnTo>
                      <a:pt x="282943" y="2078938"/>
                    </a:lnTo>
                    <a:lnTo>
                      <a:pt x="346799" y="2097756"/>
                    </a:lnTo>
                    <a:lnTo>
                      <a:pt x="281978" y="2314516"/>
                    </a:lnTo>
                    <a:lnTo>
                      <a:pt x="358249" y="2336980"/>
                    </a:lnTo>
                    <a:lnTo>
                      <a:pt x="388228" y="2243783"/>
                    </a:lnTo>
                    <a:lnTo>
                      <a:pt x="391834" y="2233051"/>
                    </a:lnTo>
                    <a:lnTo>
                      <a:pt x="395021" y="2224319"/>
                    </a:lnTo>
                    <a:lnTo>
                      <a:pt x="398604" y="2215377"/>
                    </a:lnTo>
                    <a:lnTo>
                      <a:pt x="402631" y="2206362"/>
                    </a:lnTo>
                    <a:lnTo>
                      <a:pt x="407149" y="2197415"/>
                    </a:lnTo>
                    <a:lnTo>
                      <a:pt x="412205" y="2188674"/>
                    </a:lnTo>
                    <a:lnTo>
                      <a:pt x="417847" y="2180279"/>
                    </a:lnTo>
                    <a:lnTo>
                      <a:pt x="424123" y="2172369"/>
                    </a:lnTo>
                    <a:lnTo>
                      <a:pt x="431079" y="2165083"/>
                    </a:lnTo>
                    <a:lnTo>
                      <a:pt x="438763" y="2158562"/>
                    </a:lnTo>
                    <a:lnTo>
                      <a:pt x="447222" y="2152943"/>
                    </a:lnTo>
                    <a:lnTo>
                      <a:pt x="456505" y="2148367"/>
                    </a:lnTo>
                    <a:lnTo>
                      <a:pt x="466657" y="2144973"/>
                    </a:lnTo>
                    <a:lnTo>
                      <a:pt x="477728" y="2142899"/>
                    </a:lnTo>
                    <a:lnTo>
                      <a:pt x="489763" y="2142287"/>
                    </a:lnTo>
                    <a:lnTo>
                      <a:pt x="502812" y="2143274"/>
                    </a:lnTo>
                    <a:lnTo>
                      <a:pt x="516920" y="2146000"/>
                    </a:lnTo>
                    <a:lnTo>
                      <a:pt x="532135" y="2150604"/>
                    </a:lnTo>
                    <a:lnTo>
                      <a:pt x="548506" y="2157226"/>
                    </a:lnTo>
                    <a:lnTo>
                      <a:pt x="532870" y="2209527"/>
                    </a:lnTo>
                    <a:lnTo>
                      <a:pt x="521423" y="2205306"/>
                    </a:lnTo>
                    <a:lnTo>
                      <a:pt x="508936" y="2202875"/>
                    </a:lnTo>
                    <a:lnTo>
                      <a:pt x="497929" y="2203151"/>
                    </a:lnTo>
                    <a:lnTo>
                      <a:pt x="488269" y="2205842"/>
                    </a:lnTo>
                    <a:lnTo>
                      <a:pt x="479821" y="2210656"/>
                    </a:lnTo>
                    <a:lnTo>
                      <a:pt x="472451" y="2217300"/>
                    </a:lnTo>
                    <a:lnTo>
                      <a:pt x="466023" y="2225484"/>
                    </a:lnTo>
                    <a:lnTo>
                      <a:pt x="460405" y="2234914"/>
                    </a:lnTo>
                    <a:lnTo>
                      <a:pt x="455460" y="2245299"/>
                    </a:lnTo>
                    <a:lnTo>
                      <a:pt x="451054" y="2256346"/>
                    </a:lnTo>
                    <a:lnTo>
                      <a:pt x="447053" y="2267765"/>
                    </a:lnTo>
                    <a:lnTo>
                      <a:pt x="443323" y="2279262"/>
                    </a:lnTo>
                    <a:close/>
                  </a:path>
                  <a:path w="1878127" h="2430380">
                    <a:moveTo>
                      <a:pt x="698544" y="2317489"/>
                    </a:moveTo>
                    <a:lnTo>
                      <a:pt x="691752" y="2266207"/>
                    </a:lnTo>
                    <a:lnTo>
                      <a:pt x="828720" y="2248386"/>
                    </a:lnTo>
                    <a:lnTo>
                      <a:pt x="820512" y="2185983"/>
                    </a:lnTo>
                    <a:lnTo>
                      <a:pt x="661137" y="2206716"/>
                    </a:lnTo>
                    <a:lnTo>
                      <a:pt x="653996" y="2152684"/>
                    </a:lnTo>
                    <a:lnTo>
                      <a:pt x="879423" y="2123377"/>
                    </a:lnTo>
                    <a:lnTo>
                      <a:pt x="916153" y="2401582"/>
                    </a:lnTo>
                    <a:lnTo>
                      <a:pt x="694727" y="2430380"/>
                    </a:lnTo>
                    <a:lnTo>
                      <a:pt x="687566" y="2376328"/>
                    </a:lnTo>
                    <a:lnTo>
                      <a:pt x="842960" y="2356124"/>
                    </a:lnTo>
                    <a:lnTo>
                      <a:pt x="835532" y="2299669"/>
                    </a:lnTo>
                    <a:lnTo>
                      <a:pt x="698544" y="2317489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4" name="object 40"/>
              <p:cNvSpPr/>
              <p:nvPr/>
            </p:nvSpPr>
            <p:spPr>
              <a:xfrm>
                <a:off x="9343825" y="1008278"/>
                <a:ext cx="131529" cy="130507"/>
              </a:xfrm>
              <a:custGeom>
                <a:avLst/>
                <a:gdLst/>
                <a:ahLst/>
                <a:cxnLst/>
                <a:rect l="l" t="t" r="r" b="b"/>
                <a:pathLst>
                  <a:path w="131529" h="130507">
                    <a:moveTo>
                      <a:pt x="65764" y="130507"/>
                    </a:moveTo>
                    <a:lnTo>
                      <a:pt x="61388" y="130364"/>
                    </a:lnTo>
                    <a:lnTo>
                      <a:pt x="47217" y="127863"/>
                    </a:lnTo>
                    <a:lnTo>
                      <a:pt x="34258" y="122514"/>
                    </a:lnTo>
                    <a:lnTo>
                      <a:pt x="22865" y="114666"/>
                    </a:lnTo>
                    <a:lnTo>
                      <a:pt x="13390" y="104665"/>
                    </a:lnTo>
                    <a:lnTo>
                      <a:pt x="6186" y="92861"/>
                    </a:lnTo>
                    <a:lnTo>
                      <a:pt x="1605" y="79601"/>
                    </a:lnTo>
                    <a:lnTo>
                      <a:pt x="0" y="65233"/>
                    </a:lnTo>
                    <a:lnTo>
                      <a:pt x="142" y="60926"/>
                    </a:lnTo>
                    <a:lnTo>
                      <a:pt x="2659" y="46867"/>
                    </a:lnTo>
                    <a:lnTo>
                      <a:pt x="8051" y="34008"/>
                    </a:lnTo>
                    <a:lnTo>
                      <a:pt x="15963" y="22701"/>
                    </a:lnTo>
                    <a:lnTo>
                      <a:pt x="26043" y="13295"/>
                    </a:lnTo>
                    <a:lnTo>
                      <a:pt x="37939" y="6143"/>
                    </a:lnTo>
                    <a:lnTo>
                      <a:pt x="51297" y="1594"/>
                    </a:lnTo>
                    <a:lnTo>
                      <a:pt x="65764" y="0"/>
                    </a:lnTo>
                    <a:lnTo>
                      <a:pt x="70106" y="141"/>
                    </a:lnTo>
                    <a:lnTo>
                      <a:pt x="84280" y="2639"/>
                    </a:lnTo>
                    <a:lnTo>
                      <a:pt x="97243" y="7989"/>
                    </a:lnTo>
                    <a:lnTo>
                      <a:pt x="108643" y="15840"/>
                    </a:lnTo>
                    <a:lnTo>
                      <a:pt x="118125" y="25841"/>
                    </a:lnTo>
                    <a:lnTo>
                      <a:pt x="125336" y="37640"/>
                    </a:lnTo>
                    <a:lnTo>
                      <a:pt x="129922" y="50888"/>
                    </a:lnTo>
                    <a:lnTo>
                      <a:pt x="131529" y="65233"/>
                    </a:lnTo>
                    <a:lnTo>
                      <a:pt x="131385" y="69581"/>
                    </a:lnTo>
                    <a:lnTo>
                      <a:pt x="128861" y="83657"/>
                    </a:lnTo>
                    <a:lnTo>
                      <a:pt x="123464" y="96523"/>
                    </a:lnTo>
                    <a:lnTo>
                      <a:pt x="115548" y="107829"/>
                    </a:lnTo>
                    <a:lnTo>
                      <a:pt x="105467" y="117229"/>
                    </a:lnTo>
                    <a:lnTo>
                      <a:pt x="93573" y="124374"/>
                    </a:lnTo>
                    <a:lnTo>
                      <a:pt x="80221" y="128916"/>
                    </a:lnTo>
                    <a:lnTo>
                      <a:pt x="65764" y="130507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5" name="object 41"/>
              <p:cNvSpPr/>
              <p:nvPr/>
            </p:nvSpPr>
            <p:spPr>
              <a:xfrm>
                <a:off x="9545493" y="2696538"/>
                <a:ext cx="131529" cy="130548"/>
              </a:xfrm>
              <a:custGeom>
                <a:avLst/>
                <a:gdLst/>
                <a:ahLst/>
                <a:cxnLst/>
                <a:rect l="l" t="t" r="r" b="b"/>
                <a:pathLst>
                  <a:path w="131529" h="130548">
                    <a:moveTo>
                      <a:pt x="65764" y="130548"/>
                    </a:moveTo>
                    <a:lnTo>
                      <a:pt x="61388" y="130405"/>
                    </a:lnTo>
                    <a:lnTo>
                      <a:pt x="47217" y="127901"/>
                    </a:lnTo>
                    <a:lnTo>
                      <a:pt x="34258" y="122547"/>
                    </a:lnTo>
                    <a:lnTo>
                      <a:pt x="22865" y="114693"/>
                    </a:lnTo>
                    <a:lnTo>
                      <a:pt x="13390" y="104689"/>
                    </a:lnTo>
                    <a:lnTo>
                      <a:pt x="6186" y="92884"/>
                    </a:lnTo>
                    <a:lnTo>
                      <a:pt x="1605" y="79629"/>
                    </a:lnTo>
                    <a:lnTo>
                      <a:pt x="0" y="65274"/>
                    </a:lnTo>
                    <a:lnTo>
                      <a:pt x="144" y="60930"/>
                    </a:lnTo>
                    <a:lnTo>
                      <a:pt x="2667" y="46864"/>
                    </a:lnTo>
                    <a:lnTo>
                      <a:pt x="8061" y="34002"/>
                    </a:lnTo>
                    <a:lnTo>
                      <a:pt x="15974" y="22694"/>
                    </a:lnTo>
                    <a:lnTo>
                      <a:pt x="26053" y="13290"/>
                    </a:lnTo>
                    <a:lnTo>
                      <a:pt x="37947" y="6140"/>
                    </a:lnTo>
                    <a:lnTo>
                      <a:pt x="51301" y="1593"/>
                    </a:lnTo>
                    <a:lnTo>
                      <a:pt x="65764" y="0"/>
                    </a:lnTo>
                    <a:lnTo>
                      <a:pt x="70138" y="143"/>
                    </a:lnTo>
                    <a:lnTo>
                      <a:pt x="84305" y="2647"/>
                    </a:lnTo>
                    <a:lnTo>
                      <a:pt x="97262" y="8001"/>
                    </a:lnTo>
                    <a:lnTo>
                      <a:pt x="108656" y="15855"/>
                    </a:lnTo>
                    <a:lnTo>
                      <a:pt x="118133" y="25859"/>
                    </a:lnTo>
                    <a:lnTo>
                      <a:pt x="125340" y="37664"/>
                    </a:lnTo>
                    <a:lnTo>
                      <a:pt x="129923" y="50918"/>
                    </a:lnTo>
                    <a:lnTo>
                      <a:pt x="131529" y="65274"/>
                    </a:lnTo>
                    <a:lnTo>
                      <a:pt x="131385" y="69617"/>
                    </a:lnTo>
                    <a:lnTo>
                      <a:pt x="128861" y="83683"/>
                    </a:lnTo>
                    <a:lnTo>
                      <a:pt x="123464" y="96545"/>
                    </a:lnTo>
                    <a:lnTo>
                      <a:pt x="115548" y="107853"/>
                    </a:lnTo>
                    <a:lnTo>
                      <a:pt x="105467" y="117257"/>
                    </a:lnTo>
                    <a:lnTo>
                      <a:pt x="93573" y="124408"/>
                    </a:lnTo>
                    <a:lnTo>
                      <a:pt x="80221" y="128955"/>
                    </a:lnTo>
                    <a:lnTo>
                      <a:pt x="65764" y="130548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6" name="object 42"/>
              <p:cNvSpPr/>
              <p:nvPr/>
            </p:nvSpPr>
            <p:spPr>
              <a:xfrm>
                <a:off x="10082270" y="1749266"/>
                <a:ext cx="740075" cy="909156"/>
              </a:xfrm>
              <a:custGeom>
                <a:avLst/>
                <a:gdLst/>
                <a:ahLst/>
                <a:cxnLst/>
                <a:rect l="l" t="t" r="r" b="b"/>
                <a:pathLst>
                  <a:path w="740075" h="909156">
                    <a:moveTo>
                      <a:pt x="36285" y="70889"/>
                    </a:moveTo>
                    <a:lnTo>
                      <a:pt x="61866" y="55862"/>
                    </a:lnTo>
                    <a:lnTo>
                      <a:pt x="88479" y="42466"/>
                    </a:lnTo>
                    <a:lnTo>
                      <a:pt x="116055" y="30770"/>
                    </a:lnTo>
                    <a:lnTo>
                      <a:pt x="144525" y="20846"/>
                    </a:lnTo>
                    <a:lnTo>
                      <a:pt x="173818" y="12764"/>
                    </a:lnTo>
                    <a:lnTo>
                      <a:pt x="203867" y="6594"/>
                    </a:lnTo>
                    <a:lnTo>
                      <a:pt x="234600" y="2407"/>
                    </a:lnTo>
                    <a:lnTo>
                      <a:pt x="265950" y="274"/>
                    </a:lnTo>
                    <a:lnTo>
                      <a:pt x="281835" y="0"/>
                    </a:lnTo>
                    <a:lnTo>
                      <a:pt x="282183" y="0"/>
                    </a:lnTo>
                    <a:lnTo>
                      <a:pt x="319762" y="1507"/>
                    </a:lnTo>
                    <a:lnTo>
                      <a:pt x="356503" y="5952"/>
                    </a:lnTo>
                    <a:lnTo>
                      <a:pt x="392290" y="13216"/>
                    </a:lnTo>
                    <a:lnTo>
                      <a:pt x="427002" y="23181"/>
                    </a:lnTo>
                    <a:lnTo>
                      <a:pt x="460521" y="35730"/>
                    </a:lnTo>
                    <a:lnTo>
                      <a:pt x="492728" y="50744"/>
                    </a:lnTo>
                    <a:lnTo>
                      <a:pt x="523505" y="68105"/>
                    </a:lnTo>
                    <a:lnTo>
                      <a:pt x="552732" y="87696"/>
                    </a:lnTo>
                    <a:lnTo>
                      <a:pt x="580291" y="109398"/>
                    </a:lnTo>
                    <a:lnTo>
                      <a:pt x="606063" y="133094"/>
                    </a:lnTo>
                    <a:lnTo>
                      <a:pt x="618231" y="145730"/>
                    </a:lnTo>
                    <a:lnTo>
                      <a:pt x="641092" y="172195"/>
                    </a:lnTo>
                    <a:lnTo>
                      <a:pt x="661886" y="200371"/>
                    </a:lnTo>
                    <a:lnTo>
                      <a:pt x="680495" y="230141"/>
                    </a:lnTo>
                    <a:lnTo>
                      <a:pt x="696803" y="261386"/>
                    </a:lnTo>
                    <a:lnTo>
                      <a:pt x="710690" y="293988"/>
                    </a:lnTo>
                    <a:lnTo>
                      <a:pt x="722039" y="327830"/>
                    </a:lnTo>
                    <a:lnTo>
                      <a:pt x="730733" y="362793"/>
                    </a:lnTo>
                    <a:lnTo>
                      <a:pt x="736653" y="398759"/>
                    </a:lnTo>
                    <a:lnTo>
                      <a:pt x="739682" y="435612"/>
                    </a:lnTo>
                    <a:lnTo>
                      <a:pt x="740075" y="454333"/>
                    </a:lnTo>
                    <a:lnTo>
                      <a:pt x="740075" y="454659"/>
                    </a:lnTo>
                    <a:lnTo>
                      <a:pt x="738546" y="491956"/>
                    </a:lnTo>
                    <a:lnTo>
                      <a:pt x="734062" y="528423"/>
                    </a:lnTo>
                    <a:lnTo>
                      <a:pt x="726741" y="563941"/>
                    </a:lnTo>
                    <a:lnTo>
                      <a:pt x="716702" y="598394"/>
                    </a:lnTo>
                    <a:lnTo>
                      <a:pt x="704061" y="631663"/>
                    </a:lnTo>
                    <a:lnTo>
                      <a:pt x="688938" y="663633"/>
                    </a:lnTo>
                    <a:lnTo>
                      <a:pt x="671451" y="694185"/>
                    </a:lnTo>
                    <a:lnTo>
                      <a:pt x="651716" y="723202"/>
                    </a:lnTo>
                    <a:lnTo>
                      <a:pt x="629854" y="750567"/>
                    </a:lnTo>
                    <a:lnTo>
                      <a:pt x="605981" y="776163"/>
                    </a:lnTo>
                    <a:lnTo>
                      <a:pt x="580222" y="799835"/>
                    </a:lnTo>
                    <a:lnTo>
                      <a:pt x="552679" y="821514"/>
                    </a:lnTo>
                    <a:lnTo>
                      <a:pt x="523469" y="841083"/>
                    </a:lnTo>
                    <a:lnTo>
                      <a:pt x="492712" y="858425"/>
                    </a:lnTo>
                    <a:lnTo>
                      <a:pt x="460526" y="873423"/>
                    </a:lnTo>
                    <a:lnTo>
                      <a:pt x="427029" y="885960"/>
                    </a:lnTo>
                    <a:lnTo>
                      <a:pt x="392340" y="895918"/>
                    </a:lnTo>
                    <a:lnTo>
                      <a:pt x="356577" y="903182"/>
                    </a:lnTo>
                    <a:lnTo>
                      <a:pt x="319860" y="907633"/>
                    </a:lnTo>
                    <a:lnTo>
                      <a:pt x="282306" y="909156"/>
                    </a:lnTo>
                    <a:lnTo>
                      <a:pt x="281937" y="909156"/>
                    </a:lnTo>
                    <a:lnTo>
                      <a:pt x="254624" y="908352"/>
                    </a:lnTo>
                    <a:lnTo>
                      <a:pt x="227734" y="905985"/>
                    </a:lnTo>
                    <a:lnTo>
                      <a:pt x="201313" y="902100"/>
                    </a:lnTo>
                    <a:lnTo>
                      <a:pt x="175404" y="896742"/>
                    </a:lnTo>
                    <a:lnTo>
                      <a:pt x="150053" y="889958"/>
                    </a:lnTo>
                    <a:lnTo>
                      <a:pt x="125304" y="881791"/>
                    </a:lnTo>
                    <a:lnTo>
                      <a:pt x="101202" y="872289"/>
                    </a:lnTo>
                    <a:lnTo>
                      <a:pt x="77791" y="861497"/>
                    </a:lnTo>
                    <a:lnTo>
                      <a:pt x="55116" y="849460"/>
                    </a:lnTo>
                    <a:lnTo>
                      <a:pt x="33221" y="836223"/>
                    </a:lnTo>
                    <a:lnTo>
                      <a:pt x="153280" y="836223"/>
                    </a:lnTo>
                    <a:lnTo>
                      <a:pt x="165186" y="839969"/>
                    </a:lnTo>
                    <a:lnTo>
                      <a:pt x="177243" y="843364"/>
                    </a:lnTo>
                    <a:lnTo>
                      <a:pt x="201787" y="849074"/>
                    </a:lnTo>
                    <a:lnTo>
                      <a:pt x="226871" y="853291"/>
                    </a:lnTo>
                    <a:lnTo>
                      <a:pt x="252454" y="855955"/>
                    </a:lnTo>
                    <a:lnTo>
                      <a:pt x="278495" y="857003"/>
                    </a:lnTo>
                    <a:lnTo>
                      <a:pt x="282306" y="857018"/>
                    </a:lnTo>
                    <a:lnTo>
                      <a:pt x="298985" y="856667"/>
                    </a:lnTo>
                    <a:lnTo>
                      <a:pt x="331818" y="853996"/>
                    </a:lnTo>
                    <a:lnTo>
                      <a:pt x="363865" y="848782"/>
                    </a:lnTo>
                    <a:lnTo>
                      <a:pt x="395022" y="841130"/>
                    </a:lnTo>
                    <a:lnTo>
                      <a:pt x="425184" y="831142"/>
                    </a:lnTo>
                    <a:lnTo>
                      <a:pt x="454248" y="818922"/>
                    </a:lnTo>
                    <a:lnTo>
                      <a:pt x="482108" y="804573"/>
                    </a:lnTo>
                    <a:lnTo>
                      <a:pt x="508661" y="788198"/>
                    </a:lnTo>
                    <a:lnTo>
                      <a:pt x="533801" y="769901"/>
                    </a:lnTo>
                    <a:lnTo>
                      <a:pt x="557425" y="749784"/>
                    </a:lnTo>
                    <a:lnTo>
                      <a:pt x="579436" y="727940"/>
                    </a:lnTo>
                    <a:lnTo>
                      <a:pt x="599727" y="704473"/>
                    </a:lnTo>
                    <a:lnTo>
                      <a:pt x="618182" y="679499"/>
                    </a:lnTo>
                    <a:lnTo>
                      <a:pt x="634697" y="653123"/>
                    </a:lnTo>
                    <a:lnTo>
                      <a:pt x="649167" y="625449"/>
                    </a:lnTo>
                    <a:lnTo>
                      <a:pt x="661486" y="596579"/>
                    </a:lnTo>
                    <a:lnTo>
                      <a:pt x="671551" y="566618"/>
                    </a:lnTo>
                    <a:lnTo>
                      <a:pt x="679256" y="535670"/>
                    </a:lnTo>
                    <a:lnTo>
                      <a:pt x="684496" y="503838"/>
                    </a:lnTo>
                    <a:lnTo>
                      <a:pt x="687166" y="471225"/>
                    </a:lnTo>
                    <a:lnTo>
                      <a:pt x="687505" y="454659"/>
                    </a:lnTo>
                    <a:lnTo>
                      <a:pt x="687505" y="454333"/>
                    </a:lnTo>
                    <a:lnTo>
                      <a:pt x="686149" y="421381"/>
                    </a:lnTo>
                    <a:lnTo>
                      <a:pt x="682176" y="389157"/>
                    </a:lnTo>
                    <a:lnTo>
                      <a:pt x="675691" y="357765"/>
                    </a:lnTo>
                    <a:lnTo>
                      <a:pt x="666799" y="327309"/>
                    </a:lnTo>
                    <a:lnTo>
                      <a:pt x="655605" y="297894"/>
                    </a:lnTo>
                    <a:lnTo>
                      <a:pt x="642213" y="269623"/>
                    </a:lnTo>
                    <a:lnTo>
                      <a:pt x="626730" y="242602"/>
                    </a:lnTo>
                    <a:lnTo>
                      <a:pt x="609260" y="216935"/>
                    </a:lnTo>
                    <a:lnTo>
                      <a:pt x="589908" y="192726"/>
                    </a:lnTo>
                    <a:lnTo>
                      <a:pt x="568779" y="170079"/>
                    </a:lnTo>
                    <a:lnTo>
                      <a:pt x="557506" y="159406"/>
                    </a:lnTo>
                    <a:lnTo>
                      <a:pt x="533875" y="139276"/>
                    </a:lnTo>
                    <a:lnTo>
                      <a:pt x="508722" y="120966"/>
                    </a:lnTo>
                    <a:lnTo>
                      <a:pt x="482152" y="104581"/>
                    </a:lnTo>
                    <a:lnTo>
                      <a:pt x="454270" y="90223"/>
                    </a:lnTo>
                    <a:lnTo>
                      <a:pt x="425182" y="77999"/>
                    </a:lnTo>
                    <a:lnTo>
                      <a:pt x="394993" y="68011"/>
                    </a:lnTo>
                    <a:lnTo>
                      <a:pt x="363809" y="60365"/>
                    </a:lnTo>
                    <a:lnTo>
                      <a:pt x="331734" y="55165"/>
                    </a:lnTo>
                    <a:lnTo>
                      <a:pt x="298874" y="52514"/>
                    </a:lnTo>
                    <a:lnTo>
                      <a:pt x="282183" y="52178"/>
                    </a:lnTo>
                    <a:lnTo>
                      <a:pt x="281835" y="52178"/>
                    </a:lnTo>
                    <a:lnTo>
                      <a:pt x="255094" y="53045"/>
                    </a:lnTo>
                    <a:lnTo>
                      <a:pt x="228816" y="55610"/>
                    </a:lnTo>
                    <a:lnTo>
                      <a:pt x="203052" y="59817"/>
                    </a:lnTo>
                    <a:lnTo>
                      <a:pt x="177858" y="65612"/>
                    </a:lnTo>
                    <a:lnTo>
                      <a:pt x="153287" y="72940"/>
                    </a:lnTo>
                    <a:lnTo>
                      <a:pt x="129394" y="81745"/>
                    </a:lnTo>
                    <a:lnTo>
                      <a:pt x="106233" y="91973"/>
                    </a:lnTo>
                    <a:lnTo>
                      <a:pt x="83857" y="103569"/>
                    </a:lnTo>
                    <a:lnTo>
                      <a:pt x="62320" y="116478"/>
                    </a:lnTo>
                    <a:lnTo>
                      <a:pt x="60183" y="117860"/>
                    </a:lnTo>
                    <a:lnTo>
                      <a:pt x="0" y="96333"/>
                    </a:lnTo>
                    <a:lnTo>
                      <a:pt x="11805" y="87476"/>
                    </a:lnTo>
                    <a:lnTo>
                      <a:pt x="23903" y="78992"/>
                    </a:lnTo>
                    <a:lnTo>
                      <a:pt x="36285" y="70889"/>
                    </a:lnTo>
                    <a:close/>
                  </a:path>
                </a:pathLst>
              </a:custGeom>
              <a:solidFill>
                <a:srgbClr val="B89F6D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87" name="object 43"/>
              <p:cNvSpPr/>
              <p:nvPr/>
            </p:nvSpPr>
            <p:spPr>
              <a:xfrm>
                <a:off x="8731325" y="2273298"/>
                <a:ext cx="103336" cy="97453"/>
              </a:xfrm>
              <a:custGeom>
                <a:avLst/>
                <a:gdLst/>
                <a:ahLst/>
                <a:cxnLst/>
                <a:rect l="l" t="t" r="r" b="b"/>
                <a:pathLst>
                  <a:path w="103336" h="97453">
                    <a:moveTo>
                      <a:pt x="73295" y="29714"/>
                    </a:moveTo>
                    <a:lnTo>
                      <a:pt x="65752" y="39412"/>
                    </a:lnTo>
                    <a:lnTo>
                      <a:pt x="61535" y="49425"/>
                    </a:lnTo>
                    <a:lnTo>
                      <a:pt x="62076" y="59976"/>
                    </a:lnTo>
                    <a:lnTo>
                      <a:pt x="66359" y="68227"/>
                    </a:lnTo>
                    <a:lnTo>
                      <a:pt x="95436" y="69978"/>
                    </a:lnTo>
                    <a:lnTo>
                      <a:pt x="91865" y="97453"/>
                    </a:lnTo>
                    <a:lnTo>
                      <a:pt x="3529" y="96577"/>
                    </a:lnTo>
                    <a:lnTo>
                      <a:pt x="0" y="0"/>
                    </a:lnTo>
                    <a:lnTo>
                      <a:pt x="103336" y="0"/>
                    </a:lnTo>
                    <a:lnTo>
                      <a:pt x="100668" y="29836"/>
                    </a:lnTo>
                    <a:lnTo>
                      <a:pt x="73295" y="29714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</p:grpSp>
      </p:grpSp>
      <p:graphicFrame>
        <p:nvGraphicFramePr>
          <p:cNvPr id="41" name="Таблица 40"/>
          <p:cNvGraphicFramePr>
            <a:graphicFrameLocks noGrp="1"/>
          </p:cNvGraphicFramePr>
          <p:nvPr/>
        </p:nvGraphicFramePr>
        <p:xfrm>
          <a:off x="395536" y="647780"/>
          <a:ext cx="8424936" cy="5641451"/>
        </p:xfrm>
        <a:graphic>
          <a:graphicData uri="http://schemas.openxmlformats.org/drawingml/2006/table">
            <a:tbl>
              <a:tblPr/>
              <a:tblGrid>
                <a:gridCol w="6752252"/>
                <a:gridCol w="1672684"/>
              </a:tblGrid>
              <a:tr h="1351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Принятие локальных нормативных актов, устанавливающих оплату за работу в выходной или нерабочий праздничный день</a:t>
                      </a:r>
                      <a:r>
                        <a:rPr lang="ru-RU" sz="2000" u="none" strike="noStrike" dirty="0">
                          <a:solidFill>
                            <a:srgbClr val="6796BA"/>
                          </a:solidFill>
                          <a:latin typeface="Times New Roman"/>
                          <a:ea typeface="Times New Roman"/>
                          <a:cs typeface="Times New Roman"/>
                          <a:hlinkClick r:id="rId3"/>
                        </a:rPr>
                        <a:t>**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ч. 2 ст. 153 ТК РФ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512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Увольнение сотрудников, избранных в состав комиссий по трудовым спорам (вне зависимости от причины увольнения)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ч. 3 ст. 171 ТК РФ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9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Утверждение Правил трудового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распорядка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ст. 190 ТК РФ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88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Определение формы </a:t>
                      </a:r>
                      <a:r>
                        <a:rPr lang="ru-RU" sz="20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профподготовки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переподготовки и </a:t>
                      </a: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повышения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квалификации </a:t>
                      </a: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сотрудников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Принятие локального нормативного акта о временном переводе работников на дистанционную работу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ч. 3 ст. 196 ТК РФ</a:t>
                      </a:r>
                      <a:endParaRPr lang="ru-RU" sz="20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ч.1 ст. </a:t>
                      </a:r>
                      <a:r>
                        <a:rPr lang="ru-RU" sz="200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312.9 ТК РФ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51078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15468</TotalTime>
  <Words>289</Words>
  <Application>Microsoft Office PowerPoint</Application>
  <PresentationFormat>Экран (4:3)</PresentationFormat>
  <Paragraphs>48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Воздушный поток</vt:lpstr>
      <vt:lpstr>Случаи когда требуется мотивированное мнение ППО</vt:lpstr>
      <vt:lpstr>Случаи когда требуется мотивированное мнение ППО</vt:lpstr>
      <vt:lpstr>Случаи когда требуется мотивированное мнение ППО</vt:lpstr>
      <vt:lpstr>Случаи когда требуется мотивированное мнение ППО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Гладких Елена Анатольевна</dc:creator>
  <cp:lastModifiedBy>NEMischenko</cp:lastModifiedBy>
  <cp:revision>504</cp:revision>
  <cp:lastPrinted>2018-02-14T12:51:06Z</cp:lastPrinted>
  <dcterms:created xsi:type="dcterms:W3CDTF">2011-11-09T08:26:06Z</dcterms:created>
  <dcterms:modified xsi:type="dcterms:W3CDTF">2022-02-21T06:29:55Z</dcterms:modified>
</cp:coreProperties>
</file>